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0" r:id="rId2"/>
    <p:sldMasterId id="2147483688" r:id="rId3"/>
    <p:sldMasterId id="2147483696" r:id="rId4"/>
  </p:sldMasterIdLst>
  <p:sldIdLst>
    <p:sldId id="285" r:id="rId5"/>
    <p:sldId id="287" r:id="rId6"/>
    <p:sldId id="288" r:id="rId7"/>
    <p:sldId id="291" r:id="rId8"/>
    <p:sldId id="337" r:id="rId9"/>
    <p:sldId id="292" r:id="rId10"/>
    <p:sldId id="293" r:id="rId11"/>
    <p:sldId id="294" r:id="rId12"/>
    <p:sldId id="299" r:id="rId13"/>
    <p:sldId id="305" r:id="rId14"/>
    <p:sldId id="306" r:id="rId15"/>
    <p:sldId id="307" r:id="rId16"/>
    <p:sldId id="300" r:id="rId17"/>
    <p:sldId id="310" r:id="rId18"/>
    <p:sldId id="301" r:id="rId19"/>
    <p:sldId id="303" r:id="rId20"/>
    <p:sldId id="304" r:id="rId21"/>
    <p:sldId id="30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F849F982-F08D-4B91-B90D-4AF33B6D26D5}">
          <p14:sldIdLst/>
        </p14:section>
        <p14:section name="Projekt_01" id="{DE6F21EB-4DEF-4C75-ADBB-771603F794C3}">
          <p14:sldIdLst>
            <p14:sldId id="285"/>
            <p14:sldId id="287"/>
            <p14:sldId id="288"/>
          </p14:sldIdLst>
        </p14:section>
        <p14:section name="EIA_01" id="{88C1C122-760F-4005-8096-4F2FB890C328}">
          <p14:sldIdLst>
            <p14:sldId id="291"/>
            <p14:sldId id="337"/>
            <p14:sldId id="292"/>
            <p14:sldId id="293"/>
            <p14:sldId id="294"/>
            <p14:sldId id="299"/>
            <p14:sldId id="305"/>
            <p14:sldId id="306"/>
            <p14:sldId id="307"/>
            <p14:sldId id="300"/>
            <p14:sldId id="310"/>
            <p14:sldId id="301"/>
            <p14:sldId id="303"/>
            <p14:sldId id="304"/>
            <p14:sldId id="302"/>
          </p14:sldIdLst>
        </p14:section>
        <p14:section name="Projekt_02" id="{119F0EE2-B461-42C5-ACD3-08D91C28CD7F}">
          <p14:sldIdLst/>
        </p14:section>
        <p14:section name="EIA_02" id="{725A5615-78A1-4F95-A670-58947B72B92B}">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5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4660"/>
  </p:normalViewPr>
  <p:slideViewPr>
    <p:cSldViewPr snapToGrid="0">
      <p:cViewPr varScale="1">
        <p:scale>
          <a:sx n="86" d="100"/>
          <a:sy n="86" d="100"/>
        </p:scale>
        <p:origin x="39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A91B12-BD87-4FF3-A12D-61DDCAE4EF4F}"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hu-HU"/>
        </a:p>
      </dgm:t>
    </dgm:pt>
    <dgm:pt modelId="{43DD2FFF-12DA-4DE9-9162-7F7CCE9CF2E4}">
      <dgm:prSet phldrT="[Szöveg]"/>
      <dgm:spPr>
        <a:xfrm rot="5400000">
          <a:off x="5173404" y="-369986"/>
          <a:ext cx="2343577" cy="3285319"/>
        </a:xfrm>
        <a:prstGeom prst="hexagon">
          <a:avLst>
            <a:gd name="adj" fmla="val 25000"/>
            <a:gd name="vf" fmla="val 11547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hu-HU" b="1" dirty="0">
              <a:solidFill>
                <a:sysClr val="windowText" lastClr="000000"/>
              </a:solidFill>
              <a:latin typeface="Calibri" panose="020F0502020204030204"/>
              <a:ea typeface="+mn-ea"/>
              <a:cs typeface="+mn-cs"/>
            </a:rPr>
            <a:t>Felnőttképzés</a:t>
          </a:r>
        </a:p>
        <a:p>
          <a:pPr>
            <a:buNone/>
          </a:pPr>
          <a:r>
            <a:rPr lang="hu-HU" b="1" dirty="0">
              <a:solidFill>
                <a:sysClr val="window" lastClr="FFFFFF"/>
              </a:solidFill>
              <a:latin typeface="Calibri" panose="020F0502020204030204"/>
              <a:ea typeface="+mn-ea"/>
              <a:cs typeface="+mn-cs"/>
            </a:rPr>
            <a:t>22 </a:t>
          </a:r>
          <a:r>
            <a:rPr lang="hu-HU" b="0" dirty="0">
              <a:solidFill>
                <a:sysClr val="window" lastClr="FFFFFF"/>
              </a:solidFill>
              <a:latin typeface="Calibri" panose="020F0502020204030204"/>
              <a:ea typeface="+mn-ea"/>
              <a:cs typeface="+mn-cs"/>
            </a:rPr>
            <a:t>képzési program</a:t>
          </a:r>
        </a:p>
        <a:p>
          <a:pPr>
            <a:buNone/>
          </a:pPr>
          <a:r>
            <a:rPr lang="hu-HU" b="1" dirty="0">
              <a:solidFill>
                <a:sysClr val="window" lastClr="FFFFFF"/>
              </a:solidFill>
              <a:latin typeface="Calibri" panose="020F0502020204030204"/>
              <a:ea typeface="+mn-ea"/>
              <a:cs typeface="+mn-cs"/>
            </a:rPr>
            <a:t>103 </a:t>
          </a:r>
          <a:r>
            <a:rPr lang="hu-HU" dirty="0">
              <a:solidFill>
                <a:sysClr val="window" lastClr="FFFFFF"/>
              </a:solidFill>
              <a:latin typeface="Calibri" panose="020F0502020204030204"/>
              <a:ea typeface="+mn-ea"/>
              <a:cs typeface="+mn-cs"/>
            </a:rPr>
            <a:t>képzés</a:t>
          </a:r>
        </a:p>
        <a:p>
          <a:pPr>
            <a:buNone/>
          </a:pPr>
          <a:r>
            <a:rPr lang="hu-HU" dirty="0">
              <a:solidFill>
                <a:sysClr val="window" lastClr="FFFFFF"/>
              </a:solidFill>
              <a:latin typeface="Calibri" panose="020F0502020204030204"/>
              <a:ea typeface="+mn-ea"/>
              <a:cs typeface="+mn-cs"/>
            </a:rPr>
            <a:t>1197 tanúsítvány</a:t>
          </a:r>
        </a:p>
      </dgm:t>
    </dgm:pt>
    <dgm:pt modelId="{D0C030C7-2E19-49D4-997F-67CF457A72D1}" type="parTrans" cxnId="{F3138CA5-A396-424F-AA10-1EB8A51E32B3}">
      <dgm:prSet/>
      <dgm:spPr/>
      <dgm:t>
        <a:bodyPr/>
        <a:lstStyle/>
        <a:p>
          <a:endParaRPr lang="hu-HU"/>
        </a:p>
      </dgm:t>
    </dgm:pt>
    <dgm:pt modelId="{5EA9900C-D9E6-455C-B624-7537C4F110CB}" type="sibTrans" cxnId="{F3138CA5-A396-424F-AA10-1EB8A51E32B3}">
      <dgm:prSet/>
      <dgm:spPr>
        <a:xfrm rot="5400000">
          <a:off x="1255769" y="-1255769"/>
          <a:ext cx="1726747" cy="4238287"/>
        </a:xfrm>
        <a:prstGeom prst="hexagon">
          <a:avLst>
            <a:gd name="adj" fmla="val 25000"/>
            <a:gd name="vf" fmla="val 11547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hu-HU" b="1" dirty="0">
              <a:solidFill>
                <a:srgbClr val="FF0000"/>
              </a:solidFill>
              <a:latin typeface="Calibri" panose="020F0502020204030204"/>
              <a:ea typeface="+mn-ea"/>
              <a:cs typeface="+mn-cs"/>
            </a:rPr>
            <a:t>Számokban</a:t>
          </a:r>
          <a:r>
            <a:rPr lang="hu-HU" dirty="0">
              <a:solidFill>
                <a:sysClr val="window" lastClr="FFFFFF"/>
              </a:solidFill>
              <a:latin typeface="Calibri" panose="020F0502020204030204"/>
              <a:ea typeface="+mn-ea"/>
              <a:cs typeface="+mn-cs"/>
            </a:rPr>
            <a:t> az EFOP-1.2.3 projekt  alatt:</a:t>
          </a:r>
        </a:p>
      </dgm:t>
    </dgm:pt>
    <dgm:pt modelId="{8413A2B5-2C07-4790-8B35-3B64D3225751}">
      <dgm:prSet phldrT="[Szöveg]"/>
      <dgm:spPr>
        <a:xfrm>
          <a:off x="6832645" y="470630"/>
          <a:ext cx="2615432" cy="1406146"/>
        </a:xfrm>
        <a:prstGeom prst="rect">
          <a:avLst/>
        </a:prstGeom>
        <a:noFill/>
        <a:ln>
          <a:noFill/>
        </a:ln>
        <a:effectLst/>
      </dgm:spPr>
      <dgm:t>
        <a:bodyPr/>
        <a:lstStyle/>
        <a:p>
          <a:pPr>
            <a:buNone/>
          </a:pPr>
          <a:endParaRPr lang="hu-HU" dirty="0">
            <a:solidFill>
              <a:sysClr val="windowText" lastClr="000000">
                <a:hueOff val="0"/>
                <a:satOff val="0"/>
                <a:lumOff val="0"/>
                <a:alphaOff val="0"/>
              </a:sysClr>
            </a:solidFill>
            <a:latin typeface="Calibri" panose="020F0502020204030204"/>
            <a:ea typeface="+mn-ea"/>
            <a:cs typeface="+mn-cs"/>
          </a:endParaRPr>
        </a:p>
      </dgm:t>
    </dgm:pt>
    <dgm:pt modelId="{DD234792-B688-45AA-AF70-4B57DFFE4B13}" type="parTrans" cxnId="{72D9336D-874B-4049-B81A-3BE526F82907}">
      <dgm:prSet/>
      <dgm:spPr/>
      <dgm:t>
        <a:bodyPr/>
        <a:lstStyle/>
        <a:p>
          <a:endParaRPr lang="hu-HU"/>
        </a:p>
      </dgm:t>
    </dgm:pt>
    <dgm:pt modelId="{33F08CB4-8713-421E-8262-558EC9380487}" type="sibTrans" cxnId="{72D9336D-874B-4049-B81A-3BE526F82907}">
      <dgm:prSet/>
      <dgm:spPr/>
      <dgm:t>
        <a:bodyPr/>
        <a:lstStyle/>
        <a:p>
          <a:endParaRPr lang="hu-HU"/>
        </a:p>
      </dgm:t>
    </dgm:pt>
    <dgm:pt modelId="{6F08767E-440E-427A-864A-66B6F4D47D39}">
      <dgm:prSet phldrT="[Szöveg]" custT="1"/>
      <dgm:spPr>
        <a:xfrm rot="5400000">
          <a:off x="3474299" y="2143476"/>
          <a:ext cx="2343577" cy="2038912"/>
        </a:xfrm>
        <a:prstGeom prst="hexagon">
          <a:avLst>
            <a:gd name="adj" fmla="val 25000"/>
            <a:gd name="vf" fmla="val 11547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hu-HU" sz="2600" b="1" dirty="0">
              <a:solidFill>
                <a:sysClr val="windowText" lastClr="000000"/>
              </a:solidFill>
              <a:latin typeface="Calibri" panose="020F0502020204030204"/>
              <a:ea typeface="+mn-ea"/>
              <a:cs typeface="+mn-cs"/>
            </a:rPr>
            <a:t>Táborok</a:t>
          </a:r>
        </a:p>
        <a:p>
          <a:pPr>
            <a:buNone/>
          </a:pPr>
          <a:r>
            <a:rPr lang="hu-HU" sz="2000" b="1" dirty="0">
              <a:solidFill>
                <a:sysClr val="window" lastClr="FFFFFF"/>
              </a:solidFill>
              <a:latin typeface="Calibri" panose="020F0502020204030204"/>
              <a:ea typeface="+mn-ea"/>
              <a:cs typeface="+mn-cs"/>
            </a:rPr>
            <a:t>31 </a:t>
          </a:r>
          <a:r>
            <a:rPr lang="hu-HU" sz="2000" b="0" dirty="0">
              <a:solidFill>
                <a:sysClr val="window" lastClr="FFFFFF"/>
              </a:solidFill>
              <a:latin typeface="Calibri" panose="020F0502020204030204"/>
              <a:ea typeface="+mn-ea"/>
              <a:cs typeface="+mn-cs"/>
            </a:rPr>
            <a:t>csoport</a:t>
          </a:r>
        </a:p>
        <a:p>
          <a:pPr>
            <a:buNone/>
          </a:pPr>
          <a:r>
            <a:rPr lang="hu-HU" sz="2000" b="0" dirty="0">
              <a:solidFill>
                <a:sysClr val="window" lastClr="FFFFFF"/>
              </a:solidFill>
              <a:latin typeface="Calibri" panose="020F0502020204030204"/>
              <a:ea typeface="+mn-ea"/>
              <a:cs typeface="+mn-cs"/>
            </a:rPr>
            <a:t>550 fő</a:t>
          </a:r>
        </a:p>
      </dgm:t>
    </dgm:pt>
    <dgm:pt modelId="{32157F16-5FE8-4715-9E4D-760EA4A606F1}" type="parTrans" cxnId="{43CBC2A4-86CE-441D-99DA-1273BA8EC4CF}">
      <dgm:prSet/>
      <dgm:spPr/>
      <dgm:t>
        <a:bodyPr/>
        <a:lstStyle/>
        <a:p>
          <a:endParaRPr lang="hu-HU"/>
        </a:p>
      </dgm:t>
    </dgm:pt>
    <dgm:pt modelId="{37383EB6-A197-4681-8490-D7DC5E512B53}" type="sibTrans" cxnId="{43CBC2A4-86CE-441D-99DA-1273BA8EC4CF}">
      <dgm:prSet custT="1"/>
      <dgm:spPr>
        <a:xfrm rot="5400000">
          <a:off x="7576713" y="2143476"/>
          <a:ext cx="2343577" cy="2038912"/>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hu-HU" sz="2400" b="1" dirty="0">
              <a:solidFill>
                <a:sysClr val="windowText" lastClr="000000"/>
              </a:solidFill>
              <a:latin typeface="Calibri" panose="020F0502020204030204"/>
              <a:ea typeface="+mn-ea"/>
              <a:cs typeface="+mn-cs"/>
            </a:rPr>
            <a:t>Team</a:t>
          </a:r>
        </a:p>
        <a:p>
          <a:pPr>
            <a:buNone/>
          </a:pPr>
          <a:r>
            <a:rPr lang="hu-HU" sz="2400" b="1" dirty="0">
              <a:solidFill>
                <a:sysClr val="windowText" lastClr="000000"/>
              </a:solidFill>
              <a:latin typeface="Calibri" panose="020F0502020204030204"/>
              <a:ea typeface="+mn-ea"/>
              <a:cs typeface="+mn-cs"/>
            </a:rPr>
            <a:t>coaching</a:t>
          </a:r>
        </a:p>
        <a:p>
          <a:pPr>
            <a:buNone/>
          </a:pPr>
          <a:r>
            <a:rPr lang="hu-HU" sz="2400" b="1" dirty="0">
              <a:solidFill>
                <a:sysClr val="window" lastClr="FFFFFF"/>
              </a:solidFill>
              <a:latin typeface="Calibri" panose="020F0502020204030204"/>
              <a:ea typeface="+mn-ea"/>
              <a:cs typeface="+mn-cs"/>
            </a:rPr>
            <a:t>32 fő</a:t>
          </a:r>
        </a:p>
      </dgm:t>
    </dgm:pt>
    <dgm:pt modelId="{FE3FC041-BB95-4E7C-93FE-426790D9B7DE}">
      <dgm:prSet phldrT="[Szöveg]"/>
      <dgm:spPr>
        <a:xfrm>
          <a:off x="1011199" y="2459859"/>
          <a:ext cx="2531063" cy="1406146"/>
        </a:xfrm>
        <a:prstGeom prst="rect">
          <a:avLst/>
        </a:prstGeom>
        <a:noFill/>
        <a:ln>
          <a:noFill/>
        </a:ln>
        <a:effectLst/>
      </dgm:spPr>
      <dgm:t>
        <a:bodyPr/>
        <a:lstStyle/>
        <a:p>
          <a:pPr>
            <a:buNone/>
          </a:pPr>
          <a:endParaRPr lang="hu-HU" dirty="0">
            <a:solidFill>
              <a:sysClr val="windowText" lastClr="000000">
                <a:hueOff val="0"/>
                <a:satOff val="0"/>
                <a:lumOff val="0"/>
                <a:alphaOff val="0"/>
              </a:sysClr>
            </a:solidFill>
            <a:latin typeface="Calibri" panose="020F0502020204030204"/>
            <a:ea typeface="+mn-ea"/>
            <a:cs typeface="+mn-cs"/>
          </a:endParaRPr>
        </a:p>
      </dgm:t>
    </dgm:pt>
    <dgm:pt modelId="{20799D5C-4A8D-48E4-90DA-1A18757F36B2}" type="parTrans" cxnId="{6D812D9D-530C-44A9-81AF-B30BEA8E02DC}">
      <dgm:prSet/>
      <dgm:spPr/>
      <dgm:t>
        <a:bodyPr/>
        <a:lstStyle/>
        <a:p>
          <a:endParaRPr lang="hu-HU"/>
        </a:p>
      </dgm:t>
    </dgm:pt>
    <dgm:pt modelId="{5514DB6C-4DB5-4954-AB57-BA73818C557C}" type="sibTrans" cxnId="{6D812D9D-530C-44A9-81AF-B30BEA8E02DC}">
      <dgm:prSet/>
      <dgm:spPr/>
      <dgm:t>
        <a:bodyPr/>
        <a:lstStyle/>
        <a:p>
          <a:endParaRPr lang="hu-HU"/>
        </a:p>
      </dgm:t>
    </dgm:pt>
    <dgm:pt modelId="{B95A2AA6-14BF-4B59-8DE9-DBA719FF903D}" type="pres">
      <dgm:prSet presAssocID="{89A91B12-BD87-4FF3-A12D-61DDCAE4EF4F}" presName="Name0" presStyleCnt="0">
        <dgm:presLayoutVars>
          <dgm:chMax/>
          <dgm:chPref/>
          <dgm:dir/>
          <dgm:animLvl val="lvl"/>
        </dgm:presLayoutVars>
      </dgm:prSet>
      <dgm:spPr/>
    </dgm:pt>
    <dgm:pt modelId="{8DCA280F-8E1F-4B36-A483-073321CAE43B}" type="pres">
      <dgm:prSet presAssocID="{43DD2FFF-12DA-4DE9-9162-7F7CCE9CF2E4}" presName="composite" presStyleCnt="0"/>
      <dgm:spPr/>
    </dgm:pt>
    <dgm:pt modelId="{83E717C0-1212-4FFB-AEE4-CE91DCDE2862}" type="pres">
      <dgm:prSet presAssocID="{43DD2FFF-12DA-4DE9-9162-7F7CCE9CF2E4}" presName="Parent1" presStyleLbl="node1" presStyleIdx="0" presStyleCnt="4" custScaleX="242843" custScaleY="147356" custLinFactNeighborX="29127" custLinFactNeighborY="4223">
        <dgm:presLayoutVars>
          <dgm:chMax val="1"/>
          <dgm:chPref val="1"/>
          <dgm:bulletEnabled val="1"/>
        </dgm:presLayoutVars>
      </dgm:prSet>
      <dgm:spPr/>
    </dgm:pt>
    <dgm:pt modelId="{348C12E5-08AC-43F5-B509-ACF4E59821DC}" type="pres">
      <dgm:prSet presAssocID="{43DD2FFF-12DA-4DE9-9162-7F7CCE9CF2E4}" presName="Childtext1" presStyleLbl="revTx" presStyleIdx="0" presStyleCnt="2">
        <dgm:presLayoutVars>
          <dgm:chMax val="0"/>
          <dgm:chPref val="0"/>
          <dgm:bulletEnabled val="1"/>
        </dgm:presLayoutVars>
      </dgm:prSet>
      <dgm:spPr/>
    </dgm:pt>
    <dgm:pt modelId="{5671231F-61D0-4955-B8C8-2806B25B816F}" type="pres">
      <dgm:prSet presAssocID="{43DD2FFF-12DA-4DE9-9162-7F7CCE9CF2E4}" presName="BalanceSpacing" presStyleCnt="0"/>
      <dgm:spPr/>
    </dgm:pt>
    <dgm:pt modelId="{01A4F829-B076-4F31-9421-CAF9778CE699}" type="pres">
      <dgm:prSet presAssocID="{43DD2FFF-12DA-4DE9-9162-7F7CCE9CF2E4}" presName="BalanceSpacing1" presStyleCnt="0"/>
      <dgm:spPr/>
    </dgm:pt>
    <dgm:pt modelId="{24897342-7348-49DF-A906-92CB3870551D}" type="pres">
      <dgm:prSet presAssocID="{5EA9900C-D9E6-455C-B624-7537C4F110CB}" presName="Accent1Text" presStyleLbl="node1" presStyleIdx="1" presStyleCnt="4" custScaleX="214632" custScaleY="73680" custLinFactX="-39184" custLinFactNeighborX="-100000" custLinFactNeighborY="-42135"/>
      <dgm:spPr/>
    </dgm:pt>
    <dgm:pt modelId="{5F23FEB3-D4ED-40C4-8B14-A1E5299C3033}" type="pres">
      <dgm:prSet presAssocID="{5EA9900C-D9E6-455C-B624-7537C4F110CB}" presName="spaceBetweenRectangles" presStyleCnt="0"/>
      <dgm:spPr/>
    </dgm:pt>
    <dgm:pt modelId="{926C1302-35FC-49EC-B0A2-FFA6E297EE3B}" type="pres">
      <dgm:prSet presAssocID="{6F08767E-440E-427A-864A-66B6F4D47D39}" presName="composite" presStyleCnt="0"/>
      <dgm:spPr/>
    </dgm:pt>
    <dgm:pt modelId="{0C54EDC1-6EAA-48B1-B401-262714A38492}" type="pres">
      <dgm:prSet presAssocID="{6F08767E-440E-427A-864A-66B6F4D47D39}" presName="Parent1" presStyleLbl="node1" presStyleIdx="2" presStyleCnt="4" custScaleX="180393" custLinFactNeighborX="-53850" custLinFactNeighborY="4026">
        <dgm:presLayoutVars>
          <dgm:chMax val="1"/>
          <dgm:chPref val="1"/>
          <dgm:bulletEnabled val="1"/>
        </dgm:presLayoutVars>
      </dgm:prSet>
      <dgm:spPr/>
    </dgm:pt>
    <dgm:pt modelId="{0F2BA137-F273-4919-8BC5-25CEFE4435BB}" type="pres">
      <dgm:prSet presAssocID="{6F08767E-440E-427A-864A-66B6F4D47D39}" presName="Childtext1" presStyleLbl="revTx" presStyleIdx="1" presStyleCnt="2">
        <dgm:presLayoutVars>
          <dgm:chMax val="0"/>
          <dgm:chPref val="0"/>
          <dgm:bulletEnabled val="1"/>
        </dgm:presLayoutVars>
      </dgm:prSet>
      <dgm:spPr/>
    </dgm:pt>
    <dgm:pt modelId="{2E30A00E-266D-43F0-ADE8-991A5108373C}" type="pres">
      <dgm:prSet presAssocID="{6F08767E-440E-427A-864A-66B6F4D47D39}" presName="BalanceSpacing" presStyleCnt="0"/>
      <dgm:spPr/>
    </dgm:pt>
    <dgm:pt modelId="{0B01F666-E897-40F1-95B6-98CBA9EF1081}" type="pres">
      <dgm:prSet presAssocID="{6F08767E-440E-427A-864A-66B6F4D47D39}" presName="BalanceSpacing1" presStyleCnt="0"/>
      <dgm:spPr/>
    </dgm:pt>
    <dgm:pt modelId="{75671B15-C357-458D-B2E4-3157BE8CFDB9}" type="pres">
      <dgm:prSet presAssocID="{37383EB6-A197-4681-8490-D7DC5E512B53}" presName="Accent1Text" presStyleLbl="node1" presStyleIdx="3" presStyleCnt="4" custLinFactX="16459" custLinFactNeighborX="100000" custLinFactNeighborY="26"/>
      <dgm:spPr/>
    </dgm:pt>
  </dgm:ptLst>
  <dgm:cxnLst>
    <dgm:cxn modelId="{0231410A-41DB-4787-9930-33D627F84667}" type="presOf" srcId="{89A91B12-BD87-4FF3-A12D-61DDCAE4EF4F}" destId="{B95A2AA6-14BF-4B59-8DE9-DBA719FF903D}" srcOrd="0" destOrd="0" presId="urn:microsoft.com/office/officeart/2008/layout/AlternatingHexagons"/>
    <dgm:cxn modelId="{7AE5FB29-D7E4-4252-B1C3-F348F10239C5}" type="presOf" srcId="{8413A2B5-2C07-4790-8B35-3B64D3225751}" destId="{348C12E5-08AC-43F5-B509-ACF4E59821DC}" srcOrd="0" destOrd="0" presId="urn:microsoft.com/office/officeart/2008/layout/AlternatingHexagons"/>
    <dgm:cxn modelId="{FED9785D-3383-4432-8342-FD0F7F2AD35C}" type="presOf" srcId="{37383EB6-A197-4681-8490-D7DC5E512B53}" destId="{75671B15-C357-458D-B2E4-3157BE8CFDB9}" srcOrd="0" destOrd="0" presId="urn:microsoft.com/office/officeart/2008/layout/AlternatingHexagons"/>
    <dgm:cxn modelId="{E8173061-2688-4CFB-A3B2-3411E1A412FA}" type="presOf" srcId="{FE3FC041-BB95-4E7C-93FE-426790D9B7DE}" destId="{0F2BA137-F273-4919-8BC5-25CEFE4435BB}" srcOrd="0" destOrd="0" presId="urn:microsoft.com/office/officeart/2008/layout/AlternatingHexagons"/>
    <dgm:cxn modelId="{F39BE745-F565-4C46-B8C1-98444EF7BEE8}" type="presOf" srcId="{6F08767E-440E-427A-864A-66B6F4D47D39}" destId="{0C54EDC1-6EAA-48B1-B401-262714A38492}" srcOrd="0" destOrd="0" presId="urn:microsoft.com/office/officeart/2008/layout/AlternatingHexagons"/>
    <dgm:cxn modelId="{72D9336D-874B-4049-B81A-3BE526F82907}" srcId="{43DD2FFF-12DA-4DE9-9162-7F7CCE9CF2E4}" destId="{8413A2B5-2C07-4790-8B35-3B64D3225751}" srcOrd="0" destOrd="0" parTransId="{DD234792-B688-45AA-AF70-4B57DFFE4B13}" sibTransId="{33F08CB4-8713-421E-8262-558EC9380487}"/>
    <dgm:cxn modelId="{6D812D9D-530C-44A9-81AF-B30BEA8E02DC}" srcId="{6F08767E-440E-427A-864A-66B6F4D47D39}" destId="{FE3FC041-BB95-4E7C-93FE-426790D9B7DE}" srcOrd="0" destOrd="0" parTransId="{20799D5C-4A8D-48E4-90DA-1A18757F36B2}" sibTransId="{5514DB6C-4DB5-4954-AB57-BA73818C557C}"/>
    <dgm:cxn modelId="{167A749E-40F4-4938-82ED-E4BA11257B7A}" type="presOf" srcId="{5EA9900C-D9E6-455C-B624-7537C4F110CB}" destId="{24897342-7348-49DF-A906-92CB3870551D}" srcOrd="0" destOrd="0" presId="urn:microsoft.com/office/officeart/2008/layout/AlternatingHexagons"/>
    <dgm:cxn modelId="{43CBC2A4-86CE-441D-99DA-1273BA8EC4CF}" srcId="{89A91B12-BD87-4FF3-A12D-61DDCAE4EF4F}" destId="{6F08767E-440E-427A-864A-66B6F4D47D39}" srcOrd="1" destOrd="0" parTransId="{32157F16-5FE8-4715-9E4D-760EA4A606F1}" sibTransId="{37383EB6-A197-4681-8490-D7DC5E512B53}"/>
    <dgm:cxn modelId="{F3138CA5-A396-424F-AA10-1EB8A51E32B3}" srcId="{89A91B12-BD87-4FF3-A12D-61DDCAE4EF4F}" destId="{43DD2FFF-12DA-4DE9-9162-7F7CCE9CF2E4}" srcOrd="0" destOrd="0" parTransId="{D0C030C7-2E19-49D4-997F-67CF457A72D1}" sibTransId="{5EA9900C-D9E6-455C-B624-7537C4F110CB}"/>
    <dgm:cxn modelId="{B8558AC8-E7A0-426F-8F14-3D3625F060A1}" type="presOf" srcId="{43DD2FFF-12DA-4DE9-9162-7F7CCE9CF2E4}" destId="{83E717C0-1212-4FFB-AEE4-CE91DCDE2862}" srcOrd="0" destOrd="0" presId="urn:microsoft.com/office/officeart/2008/layout/AlternatingHexagons"/>
    <dgm:cxn modelId="{BB2C121B-2CD3-446B-AC98-7325B8322FB3}" type="presParOf" srcId="{B95A2AA6-14BF-4B59-8DE9-DBA719FF903D}" destId="{8DCA280F-8E1F-4B36-A483-073321CAE43B}" srcOrd="0" destOrd="0" presId="urn:microsoft.com/office/officeart/2008/layout/AlternatingHexagons"/>
    <dgm:cxn modelId="{ECB4C362-87EA-4513-AB66-5F126515D0B4}" type="presParOf" srcId="{8DCA280F-8E1F-4B36-A483-073321CAE43B}" destId="{83E717C0-1212-4FFB-AEE4-CE91DCDE2862}" srcOrd="0" destOrd="0" presId="urn:microsoft.com/office/officeart/2008/layout/AlternatingHexagons"/>
    <dgm:cxn modelId="{D2A4C212-1AE4-41F9-A377-ED565F4B6DA2}" type="presParOf" srcId="{8DCA280F-8E1F-4B36-A483-073321CAE43B}" destId="{348C12E5-08AC-43F5-B509-ACF4E59821DC}" srcOrd="1" destOrd="0" presId="urn:microsoft.com/office/officeart/2008/layout/AlternatingHexagons"/>
    <dgm:cxn modelId="{9920E2C8-12CF-4AED-A8CE-6A5310F8F907}" type="presParOf" srcId="{8DCA280F-8E1F-4B36-A483-073321CAE43B}" destId="{5671231F-61D0-4955-B8C8-2806B25B816F}" srcOrd="2" destOrd="0" presId="urn:microsoft.com/office/officeart/2008/layout/AlternatingHexagons"/>
    <dgm:cxn modelId="{0C3B33A3-AB0B-4F9E-A3F6-4E09FF1B8232}" type="presParOf" srcId="{8DCA280F-8E1F-4B36-A483-073321CAE43B}" destId="{01A4F829-B076-4F31-9421-CAF9778CE699}" srcOrd="3" destOrd="0" presId="urn:microsoft.com/office/officeart/2008/layout/AlternatingHexagons"/>
    <dgm:cxn modelId="{D53879F6-BF59-4579-87C7-A8CDC10CD8DF}" type="presParOf" srcId="{8DCA280F-8E1F-4B36-A483-073321CAE43B}" destId="{24897342-7348-49DF-A906-92CB3870551D}" srcOrd="4" destOrd="0" presId="urn:microsoft.com/office/officeart/2008/layout/AlternatingHexagons"/>
    <dgm:cxn modelId="{422EA207-D895-49CF-BE9C-4B971E4FA200}" type="presParOf" srcId="{B95A2AA6-14BF-4B59-8DE9-DBA719FF903D}" destId="{5F23FEB3-D4ED-40C4-8B14-A1E5299C3033}" srcOrd="1" destOrd="0" presId="urn:microsoft.com/office/officeart/2008/layout/AlternatingHexagons"/>
    <dgm:cxn modelId="{77CED1AD-CDB0-4242-A1BA-03E59334D719}" type="presParOf" srcId="{B95A2AA6-14BF-4B59-8DE9-DBA719FF903D}" destId="{926C1302-35FC-49EC-B0A2-FFA6E297EE3B}" srcOrd="2" destOrd="0" presId="urn:microsoft.com/office/officeart/2008/layout/AlternatingHexagons"/>
    <dgm:cxn modelId="{A27DCFA3-4FED-467C-87A0-39D4AD087FD2}" type="presParOf" srcId="{926C1302-35FC-49EC-B0A2-FFA6E297EE3B}" destId="{0C54EDC1-6EAA-48B1-B401-262714A38492}" srcOrd="0" destOrd="0" presId="urn:microsoft.com/office/officeart/2008/layout/AlternatingHexagons"/>
    <dgm:cxn modelId="{E45ACA6E-8E33-483F-87F7-BD422C29777E}" type="presParOf" srcId="{926C1302-35FC-49EC-B0A2-FFA6E297EE3B}" destId="{0F2BA137-F273-4919-8BC5-25CEFE4435BB}" srcOrd="1" destOrd="0" presId="urn:microsoft.com/office/officeart/2008/layout/AlternatingHexagons"/>
    <dgm:cxn modelId="{4583A2A8-B92B-40FE-A7B4-6DC5C60B84AF}" type="presParOf" srcId="{926C1302-35FC-49EC-B0A2-FFA6E297EE3B}" destId="{2E30A00E-266D-43F0-ADE8-991A5108373C}" srcOrd="2" destOrd="0" presId="urn:microsoft.com/office/officeart/2008/layout/AlternatingHexagons"/>
    <dgm:cxn modelId="{669A11C0-EA78-43D7-A439-9332D7A54CDF}" type="presParOf" srcId="{926C1302-35FC-49EC-B0A2-FFA6E297EE3B}" destId="{0B01F666-E897-40F1-95B6-98CBA9EF1081}" srcOrd="3" destOrd="0" presId="urn:microsoft.com/office/officeart/2008/layout/AlternatingHexagons"/>
    <dgm:cxn modelId="{A7704245-5C34-40F2-8493-72F68C0445AC}" type="presParOf" srcId="{926C1302-35FC-49EC-B0A2-FFA6E297EE3B}" destId="{75671B15-C357-458D-B2E4-3157BE8CFDB9}"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717C0-1212-4FFB-AEE4-CE91DCDE2862}">
      <dsp:nvSpPr>
        <dsp:cNvPr id="0" name=""/>
        <dsp:cNvSpPr/>
      </dsp:nvSpPr>
      <dsp:spPr>
        <a:xfrm rot="5400000">
          <a:off x="4742793" y="-517312"/>
          <a:ext cx="2751015" cy="3944300"/>
        </a:xfrm>
        <a:prstGeom prst="hexagon">
          <a:avLst>
            <a:gd name="adj" fmla="val 25000"/>
            <a:gd name="vf" fmla="val 11547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u-HU" sz="2300" b="1" kern="1200" dirty="0">
              <a:solidFill>
                <a:sysClr val="windowText" lastClr="000000"/>
              </a:solidFill>
              <a:latin typeface="Calibri" panose="020F0502020204030204"/>
              <a:ea typeface="+mn-ea"/>
              <a:cs typeface="+mn-cs"/>
            </a:rPr>
            <a:t>Felnőttképzés</a:t>
          </a:r>
        </a:p>
        <a:p>
          <a:pPr marL="0" lvl="0" indent="0" algn="ctr" defTabSz="1022350">
            <a:lnSpc>
              <a:spcPct val="90000"/>
            </a:lnSpc>
            <a:spcBef>
              <a:spcPct val="0"/>
            </a:spcBef>
            <a:spcAft>
              <a:spcPct val="35000"/>
            </a:spcAft>
            <a:buNone/>
          </a:pPr>
          <a:r>
            <a:rPr lang="hu-HU" sz="2300" b="1" kern="1200" dirty="0">
              <a:solidFill>
                <a:sysClr val="window" lastClr="FFFFFF"/>
              </a:solidFill>
              <a:latin typeface="Calibri" panose="020F0502020204030204"/>
              <a:ea typeface="+mn-ea"/>
              <a:cs typeface="+mn-cs"/>
            </a:rPr>
            <a:t>22 </a:t>
          </a:r>
          <a:r>
            <a:rPr lang="hu-HU" sz="2300" b="0" kern="1200" dirty="0">
              <a:solidFill>
                <a:sysClr val="window" lastClr="FFFFFF"/>
              </a:solidFill>
              <a:latin typeface="Calibri" panose="020F0502020204030204"/>
              <a:ea typeface="+mn-ea"/>
              <a:cs typeface="+mn-cs"/>
            </a:rPr>
            <a:t>képzési program</a:t>
          </a:r>
        </a:p>
        <a:p>
          <a:pPr marL="0" lvl="0" indent="0" algn="ctr" defTabSz="1022350">
            <a:lnSpc>
              <a:spcPct val="90000"/>
            </a:lnSpc>
            <a:spcBef>
              <a:spcPct val="0"/>
            </a:spcBef>
            <a:spcAft>
              <a:spcPct val="35000"/>
            </a:spcAft>
            <a:buNone/>
          </a:pPr>
          <a:r>
            <a:rPr lang="hu-HU" sz="2300" b="1" kern="1200" dirty="0">
              <a:solidFill>
                <a:sysClr val="window" lastClr="FFFFFF"/>
              </a:solidFill>
              <a:latin typeface="Calibri" panose="020F0502020204030204"/>
              <a:ea typeface="+mn-ea"/>
              <a:cs typeface="+mn-cs"/>
            </a:rPr>
            <a:t>103 </a:t>
          </a:r>
          <a:r>
            <a:rPr lang="hu-HU" sz="2300" kern="1200" dirty="0">
              <a:solidFill>
                <a:sysClr val="window" lastClr="FFFFFF"/>
              </a:solidFill>
              <a:latin typeface="Calibri" panose="020F0502020204030204"/>
              <a:ea typeface="+mn-ea"/>
              <a:cs typeface="+mn-cs"/>
            </a:rPr>
            <a:t>képzés</a:t>
          </a:r>
        </a:p>
        <a:p>
          <a:pPr marL="0" lvl="0" indent="0" algn="ctr" defTabSz="1022350">
            <a:lnSpc>
              <a:spcPct val="90000"/>
            </a:lnSpc>
            <a:spcBef>
              <a:spcPct val="0"/>
            </a:spcBef>
            <a:spcAft>
              <a:spcPct val="35000"/>
            </a:spcAft>
            <a:buNone/>
          </a:pPr>
          <a:r>
            <a:rPr lang="hu-HU" sz="2300" kern="1200" dirty="0">
              <a:solidFill>
                <a:sysClr val="window" lastClr="FFFFFF"/>
              </a:solidFill>
              <a:latin typeface="Calibri" panose="020F0502020204030204"/>
              <a:ea typeface="+mn-ea"/>
              <a:cs typeface="+mn-cs"/>
            </a:rPr>
            <a:t>1197 tanúsítvány</a:t>
          </a:r>
        </a:p>
      </dsp:txBody>
      <dsp:txXfrm rot="-5400000">
        <a:off x="4803534" y="537834"/>
        <a:ext cx="2629534" cy="1834010"/>
      </dsp:txXfrm>
    </dsp:sp>
    <dsp:sp modelId="{348C12E5-08AC-43F5-B509-ACF4E59821DC}">
      <dsp:nvSpPr>
        <dsp:cNvPr id="0" name=""/>
        <dsp:cNvSpPr/>
      </dsp:nvSpPr>
      <dsp:spPr>
        <a:xfrm>
          <a:off x="6506610" y="815922"/>
          <a:ext cx="2083480" cy="112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hu-HU" sz="2300" kern="1200" dirty="0">
            <a:solidFill>
              <a:sysClr val="windowText" lastClr="000000">
                <a:hueOff val="0"/>
                <a:satOff val="0"/>
                <a:lumOff val="0"/>
                <a:alphaOff val="0"/>
              </a:sysClr>
            </a:solidFill>
            <a:latin typeface="Calibri" panose="020F0502020204030204"/>
            <a:ea typeface="+mn-ea"/>
            <a:cs typeface="+mn-cs"/>
          </a:endParaRPr>
        </a:p>
      </dsp:txBody>
      <dsp:txXfrm>
        <a:off x="6506610" y="815922"/>
        <a:ext cx="2083480" cy="1120150"/>
      </dsp:txXfrm>
    </dsp:sp>
    <dsp:sp modelId="{24897342-7348-49DF-A906-92CB3870551D}">
      <dsp:nvSpPr>
        <dsp:cNvPr id="0" name=""/>
        <dsp:cNvSpPr/>
      </dsp:nvSpPr>
      <dsp:spPr>
        <a:xfrm rot="5400000">
          <a:off x="1055273" y="-1055273"/>
          <a:ext cx="1375544" cy="3486092"/>
        </a:xfrm>
        <a:prstGeom prst="hexagon">
          <a:avLst>
            <a:gd name="adj" fmla="val 25000"/>
            <a:gd name="vf" fmla="val 11547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hu-HU" sz="2100" b="1" kern="1200" dirty="0">
              <a:solidFill>
                <a:srgbClr val="FF0000"/>
              </a:solidFill>
              <a:latin typeface="Calibri" panose="020F0502020204030204"/>
              <a:ea typeface="+mn-ea"/>
              <a:cs typeface="+mn-cs"/>
            </a:rPr>
            <a:t>Számokban</a:t>
          </a:r>
          <a:r>
            <a:rPr lang="hu-HU" sz="2100" kern="1200" dirty="0">
              <a:solidFill>
                <a:sysClr val="window" lastClr="FFFFFF"/>
              </a:solidFill>
              <a:latin typeface="Calibri" panose="020F0502020204030204"/>
              <a:ea typeface="+mn-ea"/>
              <a:cs typeface="+mn-cs"/>
            </a:rPr>
            <a:t> az EFOP-1.2.3 projekt  alatt:</a:t>
          </a:r>
        </a:p>
      </dsp:txBody>
      <dsp:txXfrm rot="-5400000">
        <a:off x="581014" y="229258"/>
        <a:ext cx="2324062" cy="917030"/>
      </dsp:txXfrm>
    </dsp:sp>
    <dsp:sp modelId="{0C54EDC1-6EAA-48B1-B401-262714A38492}">
      <dsp:nvSpPr>
        <dsp:cNvPr id="0" name=""/>
        <dsp:cNvSpPr/>
      </dsp:nvSpPr>
      <dsp:spPr>
        <a:xfrm rot="5400000">
          <a:off x="2956676" y="1938189"/>
          <a:ext cx="1866917" cy="2929976"/>
        </a:xfrm>
        <a:prstGeom prst="hexagon">
          <a:avLst>
            <a:gd name="adj" fmla="val 25000"/>
            <a:gd name="vf" fmla="val 11547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hu-HU" sz="2600" b="1" kern="1200" dirty="0">
              <a:solidFill>
                <a:sysClr val="windowText" lastClr="000000"/>
              </a:solidFill>
              <a:latin typeface="Calibri" panose="020F0502020204030204"/>
              <a:ea typeface="+mn-ea"/>
              <a:cs typeface="+mn-cs"/>
            </a:rPr>
            <a:t>Táborok</a:t>
          </a:r>
        </a:p>
        <a:p>
          <a:pPr marL="0" lvl="0" indent="0" algn="ctr" defTabSz="1155700">
            <a:lnSpc>
              <a:spcPct val="90000"/>
            </a:lnSpc>
            <a:spcBef>
              <a:spcPct val="0"/>
            </a:spcBef>
            <a:spcAft>
              <a:spcPct val="35000"/>
            </a:spcAft>
            <a:buNone/>
          </a:pPr>
          <a:r>
            <a:rPr lang="hu-HU" sz="2000" b="1" kern="1200" dirty="0">
              <a:solidFill>
                <a:sysClr val="window" lastClr="FFFFFF"/>
              </a:solidFill>
              <a:latin typeface="Calibri" panose="020F0502020204030204"/>
              <a:ea typeface="+mn-ea"/>
              <a:cs typeface="+mn-cs"/>
            </a:rPr>
            <a:t>31 </a:t>
          </a:r>
          <a:r>
            <a:rPr lang="hu-HU" sz="2000" b="0" kern="1200" dirty="0">
              <a:solidFill>
                <a:sysClr val="window" lastClr="FFFFFF"/>
              </a:solidFill>
              <a:latin typeface="Calibri" panose="020F0502020204030204"/>
              <a:ea typeface="+mn-ea"/>
              <a:cs typeface="+mn-cs"/>
            </a:rPr>
            <a:t>csoport</a:t>
          </a:r>
        </a:p>
        <a:p>
          <a:pPr marL="0" lvl="0" indent="0" algn="ctr" defTabSz="1155700">
            <a:lnSpc>
              <a:spcPct val="90000"/>
            </a:lnSpc>
            <a:spcBef>
              <a:spcPct val="0"/>
            </a:spcBef>
            <a:spcAft>
              <a:spcPct val="35000"/>
            </a:spcAft>
            <a:buNone/>
          </a:pPr>
          <a:r>
            <a:rPr lang="hu-HU" sz="2000" b="0" kern="1200" dirty="0">
              <a:solidFill>
                <a:sysClr val="window" lastClr="FFFFFF"/>
              </a:solidFill>
              <a:latin typeface="Calibri" panose="020F0502020204030204"/>
              <a:ea typeface="+mn-ea"/>
              <a:cs typeface="+mn-cs"/>
            </a:rPr>
            <a:t>550 fő</a:t>
          </a:r>
        </a:p>
      </dsp:txBody>
      <dsp:txXfrm rot="-5400000">
        <a:off x="2913476" y="2780871"/>
        <a:ext cx="1953318" cy="1244611"/>
      </dsp:txXfrm>
    </dsp:sp>
    <dsp:sp modelId="{0F2BA137-F273-4919-8BC5-25CEFE4435BB}">
      <dsp:nvSpPr>
        <dsp:cNvPr id="0" name=""/>
        <dsp:cNvSpPr/>
      </dsp:nvSpPr>
      <dsp:spPr>
        <a:xfrm>
          <a:off x="1869187" y="2842611"/>
          <a:ext cx="2016270" cy="112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r" defTabSz="1022350">
            <a:lnSpc>
              <a:spcPct val="90000"/>
            </a:lnSpc>
            <a:spcBef>
              <a:spcPct val="0"/>
            </a:spcBef>
            <a:spcAft>
              <a:spcPct val="35000"/>
            </a:spcAft>
            <a:buNone/>
          </a:pPr>
          <a:endParaRPr lang="hu-HU" sz="2300" kern="1200" dirty="0">
            <a:solidFill>
              <a:sysClr val="windowText" lastClr="000000">
                <a:hueOff val="0"/>
                <a:satOff val="0"/>
                <a:lumOff val="0"/>
                <a:alphaOff val="0"/>
              </a:sysClr>
            </a:solidFill>
            <a:latin typeface="Calibri" panose="020F0502020204030204"/>
            <a:ea typeface="+mn-ea"/>
            <a:cs typeface="+mn-cs"/>
          </a:endParaRPr>
        </a:p>
      </dsp:txBody>
      <dsp:txXfrm>
        <a:off x="1869187" y="2842611"/>
        <a:ext cx="2016270" cy="1120150"/>
      </dsp:txXfrm>
    </dsp:sp>
    <dsp:sp modelId="{75671B15-C357-458D-B2E4-3157BE8CFDB9}">
      <dsp:nvSpPr>
        <dsp:cNvPr id="0" name=""/>
        <dsp:cNvSpPr/>
      </dsp:nvSpPr>
      <dsp:spPr>
        <a:xfrm rot="5400000">
          <a:off x="7477021" y="2591062"/>
          <a:ext cx="1866917" cy="1624218"/>
        </a:xfrm>
        <a:prstGeom prst="hexagon">
          <a:avLst>
            <a:gd name="adj" fmla="val 25000"/>
            <a:gd name="vf" fmla="val 1154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hu-HU" sz="2400" b="1" kern="1200" dirty="0">
              <a:solidFill>
                <a:sysClr val="windowText" lastClr="000000"/>
              </a:solidFill>
              <a:latin typeface="Calibri" panose="020F0502020204030204"/>
              <a:ea typeface="+mn-ea"/>
              <a:cs typeface="+mn-cs"/>
            </a:rPr>
            <a:t>Team</a:t>
          </a:r>
        </a:p>
        <a:p>
          <a:pPr marL="0" lvl="0" indent="0" algn="ctr" defTabSz="1066800">
            <a:lnSpc>
              <a:spcPct val="90000"/>
            </a:lnSpc>
            <a:spcBef>
              <a:spcPct val="0"/>
            </a:spcBef>
            <a:spcAft>
              <a:spcPct val="35000"/>
            </a:spcAft>
            <a:buNone/>
          </a:pPr>
          <a:r>
            <a:rPr lang="hu-HU" sz="2400" b="1" kern="1200" dirty="0">
              <a:solidFill>
                <a:sysClr val="windowText" lastClr="000000"/>
              </a:solidFill>
              <a:latin typeface="Calibri" panose="020F0502020204030204"/>
              <a:ea typeface="+mn-ea"/>
              <a:cs typeface="+mn-cs"/>
            </a:rPr>
            <a:t>coaching</a:t>
          </a:r>
        </a:p>
        <a:p>
          <a:pPr marL="0" lvl="0" indent="0" algn="ctr" defTabSz="1066800">
            <a:lnSpc>
              <a:spcPct val="90000"/>
            </a:lnSpc>
            <a:spcBef>
              <a:spcPct val="0"/>
            </a:spcBef>
            <a:spcAft>
              <a:spcPct val="35000"/>
            </a:spcAft>
            <a:buNone/>
          </a:pPr>
          <a:r>
            <a:rPr lang="hu-HU" sz="2400" b="1" kern="1200" dirty="0">
              <a:solidFill>
                <a:sysClr val="window" lastClr="FFFFFF"/>
              </a:solidFill>
              <a:latin typeface="Calibri" panose="020F0502020204030204"/>
              <a:ea typeface="+mn-ea"/>
              <a:cs typeface="+mn-cs"/>
            </a:rPr>
            <a:t>32 fő</a:t>
          </a:r>
        </a:p>
      </dsp:txBody>
      <dsp:txXfrm rot="-5400000">
        <a:off x="7851477" y="2760641"/>
        <a:ext cx="1118004" cy="1285061"/>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ím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5CB2AAE-6D29-43C1-98CD-BEEC8F530EC8}"/>
              </a:ext>
            </a:extLst>
          </p:cNvPr>
          <p:cNvSpPr>
            <a:spLocks noGrp="1"/>
          </p:cNvSpPr>
          <p:nvPr>
            <p:ph type="ctrTitle"/>
          </p:nvPr>
        </p:nvSpPr>
        <p:spPr>
          <a:xfrm>
            <a:off x="914400" y="2275027"/>
            <a:ext cx="10363200" cy="1234936"/>
          </a:xfrm>
          <a:prstGeom prst="rect">
            <a:avLst/>
          </a:prstGeom>
        </p:spPr>
        <p:txBody>
          <a:bodyPr anchor="b"/>
          <a:lstStyle>
            <a:lvl1pPr algn="ctr">
              <a:defRPr sz="4400" b="1">
                <a:solidFill>
                  <a:schemeClr val="bg1"/>
                </a:solidFill>
                <a:latin typeface="Century Gothic" panose="020B0502020202020204" pitchFamily="34" charset="0"/>
                <a:cs typeface="Arial" panose="020B0604020202020204" pitchFamily="34" charset="0"/>
              </a:defRPr>
            </a:lvl1pPr>
          </a:lstStyle>
          <a:p>
            <a:r>
              <a:rPr lang="hu-HU" dirty="0"/>
              <a:t>Mintacím szerkesztése</a:t>
            </a:r>
            <a:endParaRPr lang="en-US" dirty="0"/>
          </a:p>
        </p:txBody>
      </p:sp>
      <p:sp>
        <p:nvSpPr>
          <p:cNvPr id="8" name="Subtitle 2">
            <a:extLst>
              <a:ext uri="{FF2B5EF4-FFF2-40B4-BE49-F238E27FC236}">
                <a16:creationId xmlns:a16="http://schemas.microsoft.com/office/drawing/2014/main" id="{CD0CAE0E-CD57-4865-823F-401DC2751BBA}"/>
              </a:ext>
            </a:extLst>
          </p:cNvPr>
          <p:cNvSpPr>
            <a:spLocks noGrp="1"/>
          </p:cNvSpPr>
          <p:nvPr>
            <p:ph type="subTitle" idx="1"/>
          </p:nvPr>
        </p:nvSpPr>
        <p:spPr>
          <a:xfrm>
            <a:off x="1524000" y="3602038"/>
            <a:ext cx="9144000" cy="465213"/>
          </a:xfrm>
          <a:prstGeom prst="rect">
            <a:avLst/>
          </a:prstGeom>
        </p:spPr>
        <p:txBody>
          <a:bodyPr/>
          <a:lstStyle>
            <a:lvl1pPr marL="0" indent="0" algn="ctr">
              <a:buNone/>
              <a:defRPr sz="1400">
                <a:solidFill>
                  <a:schemeClr val="bg1"/>
                </a:solidFill>
                <a:latin typeface="Century Gothic" panose="020B0502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az alcím mintájának szerkesztéséhez</a:t>
            </a:r>
            <a:endParaRPr lang="en-US" dirty="0"/>
          </a:p>
        </p:txBody>
      </p:sp>
      <p:sp>
        <p:nvSpPr>
          <p:cNvPr id="9" name="Date Placeholder 3">
            <a:extLst>
              <a:ext uri="{FF2B5EF4-FFF2-40B4-BE49-F238E27FC236}">
                <a16:creationId xmlns:a16="http://schemas.microsoft.com/office/drawing/2014/main" id="{3D4D53E4-B154-4880-BA10-8D2B4C5974D8}"/>
              </a:ext>
            </a:extLst>
          </p:cNvPr>
          <p:cNvSpPr>
            <a:spLocks noGrp="1"/>
          </p:cNvSpPr>
          <p:nvPr>
            <p:ph type="dt" sz="half" idx="10"/>
          </p:nvPr>
        </p:nvSpPr>
        <p:spPr>
          <a:xfrm>
            <a:off x="838200" y="6356352"/>
            <a:ext cx="2743200" cy="365125"/>
          </a:xfrm>
          <a:prstGeom prst="rect">
            <a:avLst/>
          </a:prstGeom>
        </p:spPr>
        <p:txBody>
          <a:bodyPr/>
          <a:lstStyle>
            <a:lvl1pPr>
              <a:defRPr lang="hu-HU" sz="1400" kern="1200" smtClean="0">
                <a:solidFill>
                  <a:schemeClr val="bg1"/>
                </a:solidFill>
                <a:latin typeface="Century Gothic" panose="020B0502020202020204" pitchFamily="34" charset="0"/>
                <a:ea typeface="+mn-ea"/>
                <a:cs typeface="Arial" panose="020B0604020202020204" pitchFamily="34" charset="0"/>
              </a:defRPr>
            </a:lvl1pPr>
          </a:lstStyle>
          <a:p>
            <a:fld id="{7C2E590C-0DEB-47FF-9A44-DD1E9C90008E}" type="datetimeFigureOut">
              <a:rPr lang="hu-HU" smtClean="0"/>
              <a:pPr/>
              <a:t>2022. 11. 09.</a:t>
            </a:fld>
            <a:endParaRPr lang="hu-HU" dirty="0"/>
          </a:p>
        </p:txBody>
      </p:sp>
      <p:sp>
        <p:nvSpPr>
          <p:cNvPr id="10" name="Footer Placeholder 4">
            <a:extLst>
              <a:ext uri="{FF2B5EF4-FFF2-40B4-BE49-F238E27FC236}">
                <a16:creationId xmlns:a16="http://schemas.microsoft.com/office/drawing/2014/main" id="{4F852B51-EAB5-4C06-BC0C-324848C6FF7D}"/>
              </a:ext>
            </a:extLst>
          </p:cNvPr>
          <p:cNvSpPr>
            <a:spLocks noGrp="1"/>
          </p:cNvSpPr>
          <p:nvPr>
            <p:ph type="ftr" sz="quarter" idx="12"/>
          </p:nvPr>
        </p:nvSpPr>
        <p:spPr>
          <a:xfrm>
            <a:off x="4038600" y="6356352"/>
            <a:ext cx="4114800" cy="365125"/>
          </a:xfrm>
          <a:prstGeom prst="rect">
            <a:avLst/>
          </a:prstGeom>
        </p:spPr>
        <p:txBody>
          <a:bodyPr/>
          <a:lstStyle>
            <a:lvl1pPr>
              <a:defRPr lang="hu-HU" sz="1400" kern="1200">
                <a:solidFill>
                  <a:schemeClr val="bg1"/>
                </a:solidFill>
                <a:latin typeface="Century Gothic" panose="020B0502020202020204" pitchFamily="34" charset="0"/>
                <a:ea typeface="+mn-ea"/>
                <a:cs typeface="+mn-cs"/>
              </a:defRPr>
            </a:lvl1pPr>
          </a:lstStyle>
          <a:p>
            <a:endParaRPr lang="hu-HU" dirty="0"/>
          </a:p>
        </p:txBody>
      </p:sp>
      <p:sp>
        <p:nvSpPr>
          <p:cNvPr id="11" name="Slide Number Placeholder 5">
            <a:extLst>
              <a:ext uri="{FF2B5EF4-FFF2-40B4-BE49-F238E27FC236}">
                <a16:creationId xmlns:a16="http://schemas.microsoft.com/office/drawing/2014/main" id="{E4BF9F8A-7400-4453-9164-C457C38114F7}"/>
              </a:ext>
            </a:extLst>
          </p:cNvPr>
          <p:cNvSpPr>
            <a:spLocks noGrp="1"/>
          </p:cNvSpPr>
          <p:nvPr>
            <p:ph type="sldNum" sz="quarter" idx="13"/>
          </p:nvPr>
        </p:nvSpPr>
        <p:spPr>
          <a:xfrm>
            <a:off x="8610600" y="6356352"/>
            <a:ext cx="2743200" cy="365125"/>
          </a:xfrm>
          <a:prstGeom prst="rect">
            <a:avLst/>
          </a:prstGeom>
        </p:spPr>
        <p:txBody>
          <a:bodyPr/>
          <a:lstStyle>
            <a:lvl1pPr>
              <a:defRPr lang="hu-HU" sz="1400" kern="1200" smtClean="0">
                <a:solidFill>
                  <a:schemeClr val="bg1"/>
                </a:solidFill>
                <a:latin typeface="Century Gothic" panose="020B0502020202020204" pitchFamily="34" charset="0"/>
                <a:ea typeface="+mn-ea"/>
                <a:cs typeface="+mn-cs"/>
              </a:defRPr>
            </a:lvl1pPr>
          </a:lstStyle>
          <a:p>
            <a:fld id="{156DE63D-1EF6-4186-BCCE-5F09296C7416}" type="slidenum">
              <a:rPr lang="hu-HU" smtClean="0"/>
              <a:pPr/>
              <a:t>‹#›</a:t>
            </a:fld>
            <a:endParaRPr lang="hu-HU" dirty="0"/>
          </a:p>
        </p:txBody>
      </p:sp>
    </p:spTree>
    <p:extLst>
      <p:ext uri="{BB962C8B-B14F-4D97-AF65-F5344CB8AC3E}">
        <p14:creationId xmlns:p14="http://schemas.microsoft.com/office/powerpoint/2010/main" val="4170354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Ü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668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ím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88EA250-DD71-4838-BE76-E803AF5DD8B0}"/>
              </a:ext>
            </a:extLst>
          </p:cNvPr>
          <p:cNvSpPr>
            <a:spLocks noGrp="1"/>
          </p:cNvSpPr>
          <p:nvPr>
            <p:ph type="ctrTitle"/>
          </p:nvPr>
        </p:nvSpPr>
        <p:spPr>
          <a:xfrm>
            <a:off x="914400" y="2275027"/>
            <a:ext cx="10363200" cy="1234936"/>
          </a:xfrm>
          <a:prstGeom prst="rect">
            <a:avLst/>
          </a:prstGeom>
        </p:spPr>
        <p:txBody>
          <a:bodyPr anchor="b"/>
          <a:lstStyle>
            <a:lvl1pPr algn="ctr">
              <a:defRPr sz="4400" b="1">
                <a:solidFill>
                  <a:srgbClr val="0E3543"/>
                </a:solidFill>
                <a:latin typeface="Century Gothic" panose="020B0502020202020204" pitchFamily="34" charset="0"/>
                <a:cs typeface="Arial" panose="020B0604020202020204" pitchFamily="34" charset="0"/>
              </a:defRPr>
            </a:lvl1pPr>
          </a:lstStyle>
          <a:p>
            <a:r>
              <a:rPr lang="hu-HU" dirty="0"/>
              <a:t>Mintacím szerkesztése</a:t>
            </a:r>
            <a:endParaRPr lang="en-US" dirty="0"/>
          </a:p>
        </p:txBody>
      </p:sp>
      <p:sp>
        <p:nvSpPr>
          <p:cNvPr id="8" name="Subtitle 2">
            <a:extLst>
              <a:ext uri="{FF2B5EF4-FFF2-40B4-BE49-F238E27FC236}">
                <a16:creationId xmlns:a16="http://schemas.microsoft.com/office/drawing/2014/main" id="{97410EC2-DFA3-476C-8592-5A4BF35BF018}"/>
              </a:ext>
            </a:extLst>
          </p:cNvPr>
          <p:cNvSpPr>
            <a:spLocks noGrp="1"/>
          </p:cNvSpPr>
          <p:nvPr>
            <p:ph type="subTitle" idx="1"/>
          </p:nvPr>
        </p:nvSpPr>
        <p:spPr>
          <a:xfrm>
            <a:off x="1524000" y="3602038"/>
            <a:ext cx="9144000" cy="465213"/>
          </a:xfrm>
          <a:prstGeom prst="rect">
            <a:avLst/>
          </a:prstGeom>
        </p:spPr>
        <p:txBody>
          <a:bodyPr/>
          <a:lstStyle>
            <a:lvl1pPr marL="0" indent="0" algn="ctr">
              <a:buNone/>
              <a:defRPr sz="1400">
                <a:solidFill>
                  <a:srgbClr val="0E3543"/>
                </a:solidFill>
                <a:latin typeface="Century Gothic" panose="020B0502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az alcím mintájának szerkesztéséhez</a:t>
            </a:r>
            <a:endParaRPr lang="en-US" dirty="0"/>
          </a:p>
        </p:txBody>
      </p:sp>
      <p:sp>
        <p:nvSpPr>
          <p:cNvPr id="9" name="Date Placeholder 3">
            <a:extLst>
              <a:ext uri="{FF2B5EF4-FFF2-40B4-BE49-F238E27FC236}">
                <a16:creationId xmlns:a16="http://schemas.microsoft.com/office/drawing/2014/main" id="{6C884035-C37F-4F33-9F22-C8D881BD55F7}"/>
              </a:ext>
            </a:extLst>
          </p:cNvPr>
          <p:cNvSpPr>
            <a:spLocks noGrp="1"/>
          </p:cNvSpPr>
          <p:nvPr>
            <p:ph type="dt" sz="half" idx="10"/>
          </p:nvPr>
        </p:nvSpPr>
        <p:spPr>
          <a:xfrm>
            <a:off x="838200" y="6356352"/>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Arial" panose="020B0604020202020204" pitchFamily="34" charset="0"/>
              </a:defRPr>
            </a:lvl1pPr>
          </a:lstStyle>
          <a:p>
            <a:fld id="{7C2E590C-0DEB-47FF-9A44-DD1E9C90008E}" type="datetimeFigureOut">
              <a:rPr lang="hu-HU" smtClean="0"/>
              <a:pPr/>
              <a:t>2022. 11. 09.</a:t>
            </a:fld>
            <a:endParaRPr lang="hu-HU" dirty="0"/>
          </a:p>
        </p:txBody>
      </p:sp>
      <p:sp>
        <p:nvSpPr>
          <p:cNvPr id="10" name="Footer Placeholder 4">
            <a:extLst>
              <a:ext uri="{FF2B5EF4-FFF2-40B4-BE49-F238E27FC236}">
                <a16:creationId xmlns:a16="http://schemas.microsoft.com/office/drawing/2014/main" id="{F267CD51-8D6B-4D82-8B02-194524700ED6}"/>
              </a:ext>
            </a:extLst>
          </p:cNvPr>
          <p:cNvSpPr>
            <a:spLocks noGrp="1"/>
          </p:cNvSpPr>
          <p:nvPr>
            <p:ph type="ftr" sz="quarter" idx="12"/>
          </p:nvPr>
        </p:nvSpPr>
        <p:spPr>
          <a:xfrm>
            <a:off x="4038600" y="6356352"/>
            <a:ext cx="4114800" cy="365125"/>
          </a:xfrm>
          <a:prstGeom prst="rect">
            <a:avLst/>
          </a:prstGeom>
        </p:spPr>
        <p:txBody>
          <a:bodyPr/>
          <a:lstStyle>
            <a:lvl1pPr>
              <a:defRPr lang="hu-HU" sz="1400" kern="1200">
                <a:solidFill>
                  <a:srgbClr val="0E3543"/>
                </a:solidFill>
                <a:latin typeface="Century Gothic" panose="020B0502020202020204" pitchFamily="34" charset="0"/>
                <a:ea typeface="+mn-ea"/>
                <a:cs typeface="+mn-cs"/>
              </a:defRPr>
            </a:lvl1pPr>
          </a:lstStyle>
          <a:p>
            <a:endParaRPr lang="hu-HU" dirty="0"/>
          </a:p>
        </p:txBody>
      </p:sp>
      <p:sp>
        <p:nvSpPr>
          <p:cNvPr id="11" name="Slide Number Placeholder 5">
            <a:extLst>
              <a:ext uri="{FF2B5EF4-FFF2-40B4-BE49-F238E27FC236}">
                <a16:creationId xmlns:a16="http://schemas.microsoft.com/office/drawing/2014/main" id="{5CAF5CF8-1B0F-40F1-A8E4-9A93E9568F93}"/>
              </a:ext>
            </a:extLst>
          </p:cNvPr>
          <p:cNvSpPr>
            <a:spLocks noGrp="1"/>
          </p:cNvSpPr>
          <p:nvPr>
            <p:ph type="sldNum" sz="quarter" idx="13"/>
          </p:nvPr>
        </p:nvSpPr>
        <p:spPr>
          <a:xfrm>
            <a:off x="8610600" y="6356352"/>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mn-cs"/>
              </a:defRPr>
            </a:lvl1pPr>
          </a:lstStyle>
          <a:p>
            <a:fld id="{156DE63D-1EF6-4186-BCCE-5F09296C7416}" type="slidenum">
              <a:rPr lang="hu-HU" smtClean="0"/>
              <a:pPr/>
              <a:t>‹#›</a:t>
            </a:fld>
            <a:endParaRPr lang="hu-HU" dirty="0"/>
          </a:p>
        </p:txBody>
      </p:sp>
    </p:spTree>
    <p:extLst>
      <p:ext uri="{BB962C8B-B14F-4D97-AF65-F5344CB8AC3E}">
        <p14:creationId xmlns:p14="http://schemas.microsoft.com/office/powerpoint/2010/main" val="2694709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ím és tartal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7B4386A-98FB-4424-952F-C87D25214EC4}"/>
              </a:ext>
            </a:extLst>
          </p:cNvPr>
          <p:cNvSpPr>
            <a:spLocks noGrp="1"/>
          </p:cNvSpPr>
          <p:nvPr>
            <p:ph type="title"/>
          </p:nvPr>
        </p:nvSpPr>
        <p:spPr>
          <a:xfrm>
            <a:off x="838200" y="365127"/>
            <a:ext cx="10515600" cy="735651"/>
          </a:xfrm>
          <a:prstGeom prst="rect">
            <a:avLst/>
          </a:prstGeom>
        </p:spPr>
        <p:txBody>
          <a:bodyPr/>
          <a:lstStyle>
            <a:lvl1pPr>
              <a:defRPr sz="3600">
                <a:solidFill>
                  <a:srgbClr val="0E3543"/>
                </a:solidFill>
                <a:latin typeface="Century Gothic" panose="020B0502020202020204" pitchFamily="34" charset="0"/>
              </a:defRPr>
            </a:lvl1pPr>
          </a:lstStyle>
          <a:p>
            <a:r>
              <a:rPr lang="hu-HU" dirty="0"/>
              <a:t>Mintacím szerkesztése</a:t>
            </a:r>
            <a:endParaRPr lang="en-US" dirty="0"/>
          </a:p>
        </p:txBody>
      </p:sp>
      <p:sp>
        <p:nvSpPr>
          <p:cNvPr id="8" name="Content Placeholder 2">
            <a:extLst>
              <a:ext uri="{FF2B5EF4-FFF2-40B4-BE49-F238E27FC236}">
                <a16:creationId xmlns:a16="http://schemas.microsoft.com/office/drawing/2014/main" id="{0756CC45-5F98-49C3-8A88-5A527BD49CBD}"/>
              </a:ext>
            </a:extLst>
          </p:cNvPr>
          <p:cNvSpPr>
            <a:spLocks noGrp="1"/>
          </p:cNvSpPr>
          <p:nvPr>
            <p:ph idx="1"/>
          </p:nvPr>
        </p:nvSpPr>
        <p:spPr>
          <a:xfrm>
            <a:off x="838200" y="1280167"/>
            <a:ext cx="10515600" cy="3850729"/>
          </a:xfrm>
          <a:prstGeom prst="rect">
            <a:avLst/>
          </a:prstGeom>
        </p:spPr>
        <p:txBody>
          <a:bodyPr/>
          <a:lstStyle>
            <a:lvl1pPr>
              <a:defRPr sz="2400">
                <a:solidFill>
                  <a:srgbClr val="0E3543"/>
                </a:solidFill>
                <a:latin typeface="Century Gothic" panose="020B0502020202020204" pitchFamily="34" charset="0"/>
              </a:defRPr>
            </a:lvl1pPr>
            <a:lvl2pPr>
              <a:defRPr sz="2000">
                <a:solidFill>
                  <a:srgbClr val="0E3543"/>
                </a:solidFill>
                <a:latin typeface="Century Gothic" panose="020B0502020202020204" pitchFamily="34" charset="0"/>
              </a:defRPr>
            </a:lvl2pPr>
            <a:lvl3pPr>
              <a:defRPr sz="1800">
                <a:solidFill>
                  <a:srgbClr val="0E3543"/>
                </a:solidFill>
                <a:latin typeface="Century Gothic" panose="020B0502020202020204" pitchFamily="34" charset="0"/>
              </a:defRPr>
            </a:lvl3pPr>
            <a:lvl4pPr>
              <a:defRPr sz="1600">
                <a:solidFill>
                  <a:srgbClr val="0E3543"/>
                </a:solidFill>
                <a:latin typeface="Century Gothic" panose="020B0502020202020204" pitchFamily="34" charset="0"/>
              </a:defRPr>
            </a:lvl4pPr>
            <a:lvl5pPr>
              <a:defRPr sz="1600">
                <a:solidFill>
                  <a:srgbClr val="0E3543"/>
                </a:solidFill>
                <a:latin typeface="Century Gothic" panose="020B0502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9" name="Date Placeholder 3">
            <a:extLst>
              <a:ext uri="{FF2B5EF4-FFF2-40B4-BE49-F238E27FC236}">
                <a16:creationId xmlns:a16="http://schemas.microsoft.com/office/drawing/2014/main" id="{2CBEC662-493F-4C32-8BA5-4C5348AD1465}"/>
              </a:ext>
            </a:extLst>
          </p:cNvPr>
          <p:cNvSpPr>
            <a:spLocks noGrp="1"/>
          </p:cNvSpPr>
          <p:nvPr>
            <p:ph type="dt" sz="half" idx="10"/>
          </p:nvPr>
        </p:nvSpPr>
        <p:spPr>
          <a:xfrm>
            <a:off x="838200" y="5310285"/>
            <a:ext cx="2743200" cy="365125"/>
          </a:xfrm>
          <a:prstGeom prst="rect">
            <a:avLst/>
          </a:prstGeom>
        </p:spPr>
        <p:txBody>
          <a:bodyPr/>
          <a:lstStyle>
            <a:lvl1pPr>
              <a:defRPr sz="1400">
                <a:solidFill>
                  <a:srgbClr val="0E3543"/>
                </a:solidFill>
                <a:latin typeface="Century Gothic" panose="020B0502020202020204" pitchFamily="34" charset="0"/>
              </a:defRPr>
            </a:lvl1pPr>
          </a:lstStyle>
          <a:p>
            <a:fld id="{7C2E590C-0DEB-47FF-9A44-DD1E9C90008E}" type="datetimeFigureOut">
              <a:rPr lang="hu-HU" smtClean="0"/>
              <a:pPr/>
              <a:t>2022. 11. 09.</a:t>
            </a:fld>
            <a:endParaRPr lang="hu-HU" dirty="0"/>
          </a:p>
        </p:txBody>
      </p:sp>
      <p:sp>
        <p:nvSpPr>
          <p:cNvPr id="10" name="Footer Placeholder 4">
            <a:extLst>
              <a:ext uri="{FF2B5EF4-FFF2-40B4-BE49-F238E27FC236}">
                <a16:creationId xmlns:a16="http://schemas.microsoft.com/office/drawing/2014/main" id="{9D5D3B43-F7FC-4C2C-A4C5-6C19A94847D2}"/>
              </a:ext>
            </a:extLst>
          </p:cNvPr>
          <p:cNvSpPr>
            <a:spLocks noGrp="1"/>
          </p:cNvSpPr>
          <p:nvPr>
            <p:ph type="ftr" sz="quarter" idx="11"/>
          </p:nvPr>
        </p:nvSpPr>
        <p:spPr>
          <a:xfrm>
            <a:off x="4038600" y="5310285"/>
            <a:ext cx="4114800" cy="365125"/>
          </a:xfrm>
          <a:prstGeom prst="rect">
            <a:avLst/>
          </a:prstGeom>
        </p:spPr>
        <p:txBody>
          <a:bodyPr/>
          <a:lstStyle>
            <a:lvl1pPr>
              <a:defRPr lang="hu-HU" sz="1400" kern="1200">
                <a:solidFill>
                  <a:srgbClr val="0E3543"/>
                </a:solidFill>
                <a:latin typeface="Century Gothic" panose="020B0502020202020204" pitchFamily="34" charset="0"/>
                <a:ea typeface="+mn-ea"/>
                <a:cs typeface="+mn-cs"/>
              </a:defRPr>
            </a:lvl1pPr>
          </a:lstStyle>
          <a:p>
            <a:endParaRPr lang="hu-HU" dirty="0"/>
          </a:p>
        </p:txBody>
      </p:sp>
      <p:sp>
        <p:nvSpPr>
          <p:cNvPr id="11" name="Slide Number Placeholder 5">
            <a:extLst>
              <a:ext uri="{FF2B5EF4-FFF2-40B4-BE49-F238E27FC236}">
                <a16:creationId xmlns:a16="http://schemas.microsoft.com/office/drawing/2014/main" id="{D29E1474-F0C0-46B4-BF02-0F2955D12039}"/>
              </a:ext>
            </a:extLst>
          </p:cNvPr>
          <p:cNvSpPr>
            <a:spLocks noGrp="1"/>
          </p:cNvSpPr>
          <p:nvPr>
            <p:ph type="sldNum" sz="quarter" idx="12"/>
          </p:nvPr>
        </p:nvSpPr>
        <p:spPr>
          <a:xfrm>
            <a:off x="8610600" y="5310285"/>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mn-cs"/>
              </a:defRPr>
            </a:lvl1pPr>
          </a:lstStyle>
          <a:p>
            <a:fld id="{156DE63D-1EF6-4186-BCCE-5F09296C7416}" type="slidenum">
              <a:rPr lang="hu-HU" smtClean="0"/>
              <a:pPr/>
              <a:t>‹#›</a:t>
            </a:fld>
            <a:endParaRPr lang="hu-HU" dirty="0"/>
          </a:p>
        </p:txBody>
      </p:sp>
    </p:spTree>
    <p:extLst>
      <p:ext uri="{BB962C8B-B14F-4D97-AF65-F5344CB8AC3E}">
        <p14:creationId xmlns:p14="http://schemas.microsoft.com/office/powerpoint/2010/main" val="4259560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zakaszfejlé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Dátum helye 3">
            <a:extLst>
              <a:ext uri="{FF2B5EF4-FFF2-40B4-BE49-F238E27FC236}">
                <a16:creationId xmlns:a16="http://schemas.microsoft.com/office/drawing/2014/main" id="{4B506232-F379-44CA-B8F8-632999900A31}"/>
              </a:ext>
            </a:extLst>
          </p:cNvPr>
          <p:cNvSpPr>
            <a:spLocks noGrp="1"/>
          </p:cNvSpPr>
          <p:nvPr>
            <p:ph type="dt" sz="half" idx="10"/>
          </p:nvPr>
        </p:nvSpPr>
        <p:spPr>
          <a:xfrm>
            <a:off x="838200" y="6356351"/>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mn-cs"/>
              </a:defRPr>
            </a:lvl1pPr>
          </a:lstStyle>
          <a:p>
            <a:fld id="{14DD4D67-29BF-4417-8417-710C607B92D6}" type="datetimeFigureOut">
              <a:rPr lang="hu-HU" smtClean="0"/>
              <a:pPr/>
              <a:t>2022. 11. 09.</a:t>
            </a:fld>
            <a:endParaRPr lang="hu-HU" dirty="0"/>
          </a:p>
        </p:txBody>
      </p:sp>
      <p:sp>
        <p:nvSpPr>
          <p:cNvPr id="18" name="Élőláb helye 4">
            <a:extLst>
              <a:ext uri="{FF2B5EF4-FFF2-40B4-BE49-F238E27FC236}">
                <a16:creationId xmlns:a16="http://schemas.microsoft.com/office/drawing/2014/main" id="{D5966CC2-C068-42FF-84F3-3F3670E3AA86}"/>
              </a:ext>
            </a:extLst>
          </p:cNvPr>
          <p:cNvSpPr>
            <a:spLocks noGrp="1"/>
          </p:cNvSpPr>
          <p:nvPr>
            <p:ph type="ftr" sz="quarter" idx="11"/>
          </p:nvPr>
        </p:nvSpPr>
        <p:spPr>
          <a:xfrm>
            <a:off x="4038600" y="6356351"/>
            <a:ext cx="41148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mn-cs"/>
              </a:defRPr>
            </a:lvl1pPr>
          </a:lstStyle>
          <a:p>
            <a:endParaRPr lang="hu-HU" dirty="0"/>
          </a:p>
        </p:txBody>
      </p:sp>
      <p:sp>
        <p:nvSpPr>
          <p:cNvPr id="19" name="Dia számának helye 5">
            <a:extLst>
              <a:ext uri="{FF2B5EF4-FFF2-40B4-BE49-F238E27FC236}">
                <a16:creationId xmlns:a16="http://schemas.microsoft.com/office/drawing/2014/main" id="{5E007BF6-A915-4F41-A9A7-D10BF550270B}"/>
              </a:ext>
            </a:extLst>
          </p:cNvPr>
          <p:cNvSpPr>
            <a:spLocks noGrp="1"/>
          </p:cNvSpPr>
          <p:nvPr>
            <p:ph type="sldNum" sz="quarter" idx="12"/>
          </p:nvPr>
        </p:nvSpPr>
        <p:spPr>
          <a:xfrm>
            <a:off x="8610600" y="6356351"/>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mn-cs"/>
              </a:defRPr>
            </a:lvl1pPr>
          </a:lstStyle>
          <a:p>
            <a:fld id="{F75C1023-E733-4989-8171-8332EE215437}" type="slidenum">
              <a:rPr lang="hu-HU" smtClean="0"/>
              <a:pPr/>
              <a:t>‹#›</a:t>
            </a:fld>
            <a:endParaRPr lang="hu-HU" dirty="0"/>
          </a:p>
        </p:txBody>
      </p:sp>
      <p:sp>
        <p:nvSpPr>
          <p:cNvPr id="20" name="Title 1">
            <a:extLst>
              <a:ext uri="{FF2B5EF4-FFF2-40B4-BE49-F238E27FC236}">
                <a16:creationId xmlns:a16="http://schemas.microsoft.com/office/drawing/2014/main" id="{0BCE271D-A722-4B83-ABBF-B79985A3C239}"/>
              </a:ext>
            </a:extLst>
          </p:cNvPr>
          <p:cNvSpPr>
            <a:spLocks noGrp="1"/>
          </p:cNvSpPr>
          <p:nvPr>
            <p:ph type="title"/>
          </p:nvPr>
        </p:nvSpPr>
        <p:spPr>
          <a:xfrm>
            <a:off x="831851" y="1709740"/>
            <a:ext cx="10515600" cy="1719261"/>
          </a:xfrm>
          <a:prstGeom prst="rect">
            <a:avLst/>
          </a:prstGeom>
        </p:spPr>
        <p:txBody>
          <a:bodyPr anchor="b"/>
          <a:lstStyle>
            <a:lvl1pPr>
              <a:defRPr sz="4000" b="1">
                <a:solidFill>
                  <a:srgbClr val="0E3543"/>
                </a:solidFill>
                <a:latin typeface="Century Gothic" panose="020B0502020202020204" pitchFamily="34" charset="0"/>
              </a:defRPr>
            </a:lvl1pPr>
          </a:lstStyle>
          <a:p>
            <a:r>
              <a:rPr lang="hu-HU" dirty="0"/>
              <a:t>Mintacím szerkesztése</a:t>
            </a:r>
            <a:endParaRPr lang="en-US" dirty="0"/>
          </a:p>
        </p:txBody>
      </p:sp>
      <p:sp>
        <p:nvSpPr>
          <p:cNvPr id="21" name="Text Placeholder 2">
            <a:extLst>
              <a:ext uri="{FF2B5EF4-FFF2-40B4-BE49-F238E27FC236}">
                <a16:creationId xmlns:a16="http://schemas.microsoft.com/office/drawing/2014/main" id="{068DA1A0-A5A9-4872-833B-3AECC322D62B}"/>
              </a:ext>
            </a:extLst>
          </p:cNvPr>
          <p:cNvSpPr>
            <a:spLocks noGrp="1"/>
          </p:cNvSpPr>
          <p:nvPr>
            <p:ph type="body" idx="1"/>
          </p:nvPr>
        </p:nvSpPr>
        <p:spPr>
          <a:xfrm>
            <a:off x="831851" y="3591764"/>
            <a:ext cx="10515600" cy="1556498"/>
          </a:xfrm>
          <a:prstGeom prst="rect">
            <a:avLst/>
          </a:prstGeom>
        </p:spPr>
        <p:txBody>
          <a:bodyPr/>
          <a:lstStyle>
            <a:lvl1pPr marL="0" indent="0">
              <a:buNone/>
              <a:defRPr sz="2000">
                <a:solidFill>
                  <a:srgbClr val="0E3543"/>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dirty="0"/>
              <a:t>Mintaszöveg szerkesztése</a:t>
            </a:r>
          </a:p>
        </p:txBody>
      </p:sp>
    </p:spTree>
    <p:extLst>
      <p:ext uri="{BB962C8B-B14F-4D97-AF65-F5344CB8AC3E}">
        <p14:creationId xmlns:p14="http://schemas.microsoft.com/office/powerpoint/2010/main" val="3397997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artalomrés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6A79BEC-5B59-4998-8EBA-B1D50AE32714}"/>
              </a:ext>
            </a:extLst>
          </p:cNvPr>
          <p:cNvSpPr>
            <a:spLocks noGrp="1"/>
          </p:cNvSpPr>
          <p:nvPr>
            <p:ph sz="half" idx="1"/>
          </p:nvPr>
        </p:nvSpPr>
        <p:spPr>
          <a:xfrm>
            <a:off x="838200" y="1280166"/>
            <a:ext cx="5181600" cy="3850729"/>
          </a:xfrm>
          <a:prstGeom prst="rect">
            <a:avLst/>
          </a:prstGeom>
        </p:spPr>
        <p:txBody>
          <a:bodyPr/>
          <a:lstStyle>
            <a:lvl1pPr>
              <a:defRPr sz="2400">
                <a:solidFill>
                  <a:srgbClr val="0E3543"/>
                </a:solidFill>
                <a:latin typeface="Century Gothic" panose="020B0502020202020204" pitchFamily="34" charset="0"/>
              </a:defRPr>
            </a:lvl1pPr>
            <a:lvl2pPr>
              <a:defRPr sz="2000">
                <a:solidFill>
                  <a:srgbClr val="0E3543"/>
                </a:solidFill>
                <a:latin typeface="Century Gothic" panose="020B0502020202020204" pitchFamily="34" charset="0"/>
              </a:defRPr>
            </a:lvl2pPr>
            <a:lvl3pPr>
              <a:defRPr sz="1800">
                <a:solidFill>
                  <a:srgbClr val="0E3543"/>
                </a:solidFill>
                <a:latin typeface="Century Gothic" panose="020B0502020202020204" pitchFamily="34" charset="0"/>
              </a:defRPr>
            </a:lvl3pPr>
            <a:lvl4pPr>
              <a:defRPr sz="1600">
                <a:solidFill>
                  <a:srgbClr val="0E3543"/>
                </a:solidFill>
                <a:latin typeface="Century Gothic" panose="020B0502020202020204" pitchFamily="34" charset="0"/>
              </a:defRPr>
            </a:lvl4pPr>
            <a:lvl5pPr>
              <a:defRPr sz="1600">
                <a:solidFill>
                  <a:srgbClr val="0E3543"/>
                </a:solidFill>
                <a:latin typeface="Century Gothic" panose="020B0502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9" name="Content Placeholder 2">
            <a:extLst>
              <a:ext uri="{FF2B5EF4-FFF2-40B4-BE49-F238E27FC236}">
                <a16:creationId xmlns:a16="http://schemas.microsoft.com/office/drawing/2014/main" id="{348F8F6D-41E0-41E3-A91A-09BBDE922945}"/>
              </a:ext>
            </a:extLst>
          </p:cNvPr>
          <p:cNvSpPr>
            <a:spLocks noGrp="1"/>
          </p:cNvSpPr>
          <p:nvPr>
            <p:ph sz="half" idx="10"/>
          </p:nvPr>
        </p:nvSpPr>
        <p:spPr>
          <a:xfrm>
            <a:off x="6172200" y="1280166"/>
            <a:ext cx="5181600" cy="3850729"/>
          </a:xfrm>
          <a:prstGeom prst="rect">
            <a:avLst/>
          </a:prstGeom>
        </p:spPr>
        <p:txBody>
          <a:bodyPr/>
          <a:lstStyle>
            <a:lvl1pPr>
              <a:defRPr sz="2400">
                <a:solidFill>
                  <a:srgbClr val="0E3543"/>
                </a:solidFill>
                <a:latin typeface="Century Gothic" panose="020B0502020202020204" pitchFamily="34" charset="0"/>
              </a:defRPr>
            </a:lvl1pPr>
            <a:lvl2pPr>
              <a:defRPr sz="2000">
                <a:solidFill>
                  <a:srgbClr val="0E3543"/>
                </a:solidFill>
                <a:latin typeface="Century Gothic" panose="020B0502020202020204" pitchFamily="34" charset="0"/>
              </a:defRPr>
            </a:lvl2pPr>
            <a:lvl3pPr>
              <a:defRPr sz="1800">
                <a:solidFill>
                  <a:srgbClr val="0E3543"/>
                </a:solidFill>
                <a:latin typeface="Century Gothic" panose="020B0502020202020204" pitchFamily="34" charset="0"/>
              </a:defRPr>
            </a:lvl3pPr>
            <a:lvl4pPr>
              <a:defRPr sz="1600">
                <a:solidFill>
                  <a:srgbClr val="0E3543"/>
                </a:solidFill>
                <a:latin typeface="Century Gothic" panose="020B0502020202020204" pitchFamily="34" charset="0"/>
              </a:defRPr>
            </a:lvl4pPr>
            <a:lvl5pPr>
              <a:defRPr sz="1600">
                <a:solidFill>
                  <a:srgbClr val="0E3543"/>
                </a:solidFill>
                <a:latin typeface="Century Gothic" panose="020B0502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10" name="Title 1">
            <a:extLst>
              <a:ext uri="{FF2B5EF4-FFF2-40B4-BE49-F238E27FC236}">
                <a16:creationId xmlns:a16="http://schemas.microsoft.com/office/drawing/2014/main" id="{39FB8765-9405-436D-BB11-3420A35E9EAB}"/>
              </a:ext>
            </a:extLst>
          </p:cNvPr>
          <p:cNvSpPr>
            <a:spLocks noGrp="1"/>
          </p:cNvSpPr>
          <p:nvPr>
            <p:ph type="title"/>
          </p:nvPr>
        </p:nvSpPr>
        <p:spPr>
          <a:xfrm>
            <a:off x="838200" y="365127"/>
            <a:ext cx="10515600" cy="735651"/>
          </a:xfrm>
          <a:prstGeom prst="rect">
            <a:avLst/>
          </a:prstGeom>
        </p:spPr>
        <p:txBody>
          <a:bodyPr/>
          <a:lstStyle>
            <a:lvl1pPr>
              <a:defRPr sz="3600">
                <a:solidFill>
                  <a:srgbClr val="0E3543"/>
                </a:solidFill>
                <a:latin typeface="Century Gothic" panose="020B0502020202020204" pitchFamily="34" charset="0"/>
              </a:defRPr>
            </a:lvl1pPr>
          </a:lstStyle>
          <a:p>
            <a:r>
              <a:rPr lang="hu-HU" dirty="0"/>
              <a:t>Mintacím szerkesztése</a:t>
            </a:r>
            <a:endParaRPr lang="en-US" dirty="0"/>
          </a:p>
        </p:txBody>
      </p:sp>
      <p:sp>
        <p:nvSpPr>
          <p:cNvPr id="11" name="Date Placeholder 3">
            <a:extLst>
              <a:ext uri="{FF2B5EF4-FFF2-40B4-BE49-F238E27FC236}">
                <a16:creationId xmlns:a16="http://schemas.microsoft.com/office/drawing/2014/main" id="{EDD6CEDC-3081-4DFA-9EEE-ECD7F0376944}"/>
              </a:ext>
            </a:extLst>
          </p:cNvPr>
          <p:cNvSpPr>
            <a:spLocks noGrp="1"/>
          </p:cNvSpPr>
          <p:nvPr>
            <p:ph type="dt" sz="half" idx="11"/>
          </p:nvPr>
        </p:nvSpPr>
        <p:spPr>
          <a:xfrm>
            <a:off x="838200" y="5310285"/>
            <a:ext cx="2743200" cy="365125"/>
          </a:xfrm>
          <a:prstGeom prst="rect">
            <a:avLst/>
          </a:prstGeom>
        </p:spPr>
        <p:txBody>
          <a:bodyPr/>
          <a:lstStyle>
            <a:lvl1pPr>
              <a:defRPr sz="1400">
                <a:solidFill>
                  <a:srgbClr val="0E3543"/>
                </a:solidFill>
                <a:latin typeface="Century Gothic" panose="020B0502020202020204" pitchFamily="34" charset="0"/>
              </a:defRPr>
            </a:lvl1pPr>
          </a:lstStyle>
          <a:p>
            <a:fld id="{7C2E590C-0DEB-47FF-9A44-DD1E9C90008E}" type="datetimeFigureOut">
              <a:rPr lang="hu-HU" smtClean="0"/>
              <a:pPr/>
              <a:t>2022. 11. 09.</a:t>
            </a:fld>
            <a:endParaRPr lang="hu-HU" dirty="0"/>
          </a:p>
        </p:txBody>
      </p:sp>
      <p:sp>
        <p:nvSpPr>
          <p:cNvPr id="12" name="Footer Placeholder 4">
            <a:extLst>
              <a:ext uri="{FF2B5EF4-FFF2-40B4-BE49-F238E27FC236}">
                <a16:creationId xmlns:a16="http://schemas.microsoft.com/office/drawing/2014/main" id="{FE89B990-BC2F-443D-BF25-612F7F09C34F}"/>
              </a:ext>
            </a:extLst>
          </p:cNvPr>
          <p:cNvSpPr>
            <a:spLocks noGrp="1"/>
          </p:cNvSpPr>
          <p:nvPr>
            <p:ph type="ftr" sz="quarter" idx="12"/>
          </p:nvPr>
        </p:nvSpPr>
        <p:spPr>
          <a:xfrm>
            <a:off x="4038600" y="5310285"/>
            <a:ext cx="4114800" cy="365125"/>
          </a:xfrm>
          <a:prstGeom prst="rect">
            <a:avLst/>
          </a:prstGeom>
        </p:spPr>
        <p:txBody>
          <a:bodyPr/>
          <a:lstStyle>
            <a:lvl1pPr>
              <a:defRPr lang="hu-HU" sz="1400" kern="1200">
                <a:solidFill>
                  <a:srgbClr val="0E3543"/>
                </a:solidFill>
                <a:latin typeface="Century Gothic" panose="020B0502020202020204" pitchFamily="34" charset="0"/>
                <a:ea typeface="+mn-ea"/>
                <a:cs typeface="+mn-cs"/>
              </a:defRPr>
            </a:lvl1pPr>
          </a:lstStyle>
          <a:p>
            <a:endParaRPr lang="hu-HU" dirty="0"/>
          </a:p>
        </p:txBody>
      </p:sp>
      <p:sp>
        <p:nvSpPr>
          <p:cNvPr id="13" name="Slide Number Placeholder 5">
            <a:extLst>
              <a:ext uri="{FF2B5EF4-FFF2-40B4-BE49-F238E27FC236}">
                <a16:creationId xmlns:a16="http://schemas.microsoft.com/office/drawing/2014/main" id="{AFF0C246-E34E-460E-94AB-896F805B422E}"/>
              </a:ext>
            </a:extLst>
          </p:cNvPr>
          <p:cNvSpPr>
            <a:spLocks noGrp="1"/>
          </p:cNvSpPr>
          <p:nvPr>
            <p:ph type="sldNum" sz="quarter" idx="13"/>
          </p:nvPr>
        </p:nvSpPr>
        <p:spPr>
          <a:xfrm>
            <a:off x="8610600" y="5310285"/>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mn-cs"/>
              </a:defRPr>
            </a:lvl1pPr>
          </a:lstStyle>
          <a:p>
            <a:fld id="{156DE63D-1EF6-4186-BCCE-5F09296C7416}" type="slidenum">
              <a:rPr lang="hu-HU" smtClean="0"/>
              <a:pPr/>
              <a:t>‹#›</a:t>
            </a:fld>
            <a:endParaRPr lang="hu-HU" dirty="0"/>
          </a:p>
        </p:txBody>
      </p:sp>
    </p:spTree>
    <p:extLst>
      <p:ext uri="{BB962C8B-B14F-4D97-AF65-F5344CB8AC3E}">
        <p14:creationId xmlns:p14="http://schemas.microsoft.com/office/powerpoint/2010/main" val="2651192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Ü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696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ím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819CF8B-CBED-49FA-A618-67465CBF8096}"/>
              </a:ext>
            </a:extLst>
          </p:cNvPr>
          <p:cNvSpPr>
            <a:spLocks noGrp="1"/>
          </p:cNvSpPr>
          <p:nvPr>
            <p:ph type="ctrTitle"/>
          </p:nvPr>
        </p:nvSpPr>
        <p:spPr>
          <a:xfrm>
            <a:off x="914400" y="2275027"/>
            <a:ext cx="10363200" cy="1234936"/>
          </a:xfrm>
          <a:prstGeom prst="rect">
            <a:avLst/>
          </a:prstGeom>
        </p:spPr>
        <p:txBody>
          <a:bodyPr anchor="b"/>
          <a:lstStyle>
            <a:lvl1pPr algn="ctr">
              <a:defRPr sz="4400" b="1">
                <a:solidFill>
                  <a:srgbClr val="0E3543"/>
                </a:solidFill>
                <a:latin typeface="Century Gothic" panose="020B0502020202020204" pitchFamily="34" charset="0"/>
                <a:cs typeface="Arial" panose="020B0604020202020204" pitchFamily="34" charset="0"/>
              </a:defRPr>
            </a:lvl1pPr>
          </a:lstStyle>
          <a:p>
            <a:r>
              <a:rPr lang="hu-HU" dirty="0"/>
              <a:t>Mintacím szerkesztése</a:t>
            </a:r>
            <a:endParaRPr lang="en-US" dirty="0"/>
          </a:p>
        </p:txBody>
      </p:sp>
      <p:sp>
        <p:nvSpPr>
          <p:cNvPr id="13" name="Subtitle 2">
            <a:extLst>
              <a:ext uri="{FF2B5EF4-FFF2-40B4-BE49-F238E27FC236}">
                <a16:creationId xmlns:a16="http://schemas.microsoft.com/office/drawing/2014/main" id="{F2F85FA3-A367-4B2A-A5BF-40B7EFC9A20E}"/>
              </a:ext>
            </a:extLst>
          </p:cNvPr>
          <p:cNvSpPr>
            <a:spLocks noGrp="1"/>
          </p:cNvSpPr>
          <p:nvPr>
            <p:ph type="subTitle" idx="1"/>
          </p:nvPr>
        </p:nvSpPr>
        <p:spPr>
          <a:xfrm>
            <a:off x="1524000" y="3602038"/>
            <a:ext cx="9144000" cy="465213"/>
          </a:xfrm>
          <a:prstGeom prst="rect">
            <a:avLst/>
          </a:prstGeom>
        </p:spPr>
        <p:txBody>
          <a:bodyPr/>
          <a:lstStyle>
            <a:lvl1pPr marL="0" indent="0" algn="ctr">
              <a:buNone/>
              <a:defRPr sz="1400">
                <a:solidFill>
                  <a:srgbClr val="0E3543"/>
                </a:solidFill>
                <a:latin typeface="Century Gothic" panose="020B0502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az alcím mintájának szerkesztéséhez</a:t>
            </a:r>
            <a:endParaRPr lang="en-US" dirty="0"/>
          </a:p>
        </p:txBody>
      </p:sp>
      <p:sp>
        <p:nvSpPr>
          <p:cNvPr id="14" name="Date Placeholder 3">
            <a:extLst>
              <a:ext uri="{FF2B5EF4-FFF2-40B4-BE49-F238E27FC236}">
                <a16:creationId xmlns:a16="http://schemas.microsoft.com/office/drawing/2014/main" id="{F90F60B3-83F3-48C3-8E98-7245C36B291D}"/>
              </a:ext>
            </a:extLst>
          </p:cNvPr>
          <p:cNvSpPr>
            <a:spLocks noGrp="1"/>
          </p:cNvSpPr>
          <p:nvPr>
            <p:ph type="dt" sz="half" idx="10"/>
          </p:nvPr>
        </p:nvSpPr>
        <p:spPr>
          <a:xfrm>
            <a:off x="838200" y="6356352"/>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Arial" panose="020B0604020202020204" pitchFamily="34" charset="0"/>
              </a:defRPr>
            </a:lvl1pPr>
          </a:lstStyle>
          <a:p>
            <a:fld id="{7C2E590C-0DEB-47FF-9A44-DD1E9C90008E}" type="datetimeFigureOut">
              <a:rPr lang="hu-HU" smtClean="0"/>
              <a:pPr/>
              <a:t>2022. 11. 09.</a:t>
            </a:fld>
            <a:endParaRPr lang="hu-HU" dirty="0"/>
          </a:p>
        </p:txBody>
      </p:sp>
    </p:spTree>
    <p:extLst>
      <p:ext uri="{BB962C8B-B14F-4D97-AF65-F5344CB8AC3E}">
        <p14:creationId xmlns:p14="http://schemas.microsoft.com/office/powerpoint/2010/main" val="788709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ím és tartal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4E040C-D82B-4CAB-B566-964C5F68E804}"/>
              </a:ext>
            </a:extLst>
          </p:cNvPr>
          <p:cNvSpPr>
            <a:spLocks noGrp="1"/>
          </p:cNvSpPr>
          <p:nvPr>
            <p:ph type="title"/>
          </p:nvPr>
        </p:nvSpPr>
        <p:spPr>
          <a:xfrm>
            <a:off x="838200" y="365127"/>
            <a:ext cx="10515600" cy="735651"/>
          </a:xfrm>
          <a:prstGeom prst="rect">
            <a:avLst/>
          </a:prstGeom>
        </p:spPr>
        <p:txBody>
          <a:bodyPr/>
          <a:lstStyle>
            <a:lvl1pPr>
              <a:defRPr sz="3600">
                <a:solidFill>
                  <a:srgbClr val="0E3543"/>
                </a:solidFill>
                <a:latin typeface="Century Gothic" panose="020B0502020202020204" pitchFamily="34" charset="0"/>
              </a:defRPr>
            </a:lvl1pPr>
          </a:lstStyle>
          <a:p>
            <a:r>
              <a:rPr lang="hu-HU" dirty="0"/>
              <a:t>Mintacím szerkesztése</a:t>
            </a:r>
            <a:endParaRPr lang="en-US" dirty="0"/>
          </a:p>
        </p:txBody>
      </p:sp>
      <p:sp>
        <p:nvSpPr>
          <p:cNvPr id="8" name="Content Placeholder 2">
            <a:extLst>
              <a:ext uri="{FF2B5EF4-FFF2-40B4-BE49-F238E27FC236}">
                <a16:creationId xmlns:a16="http://schemas.microsoft.com/office/drawing/2014/main" id="{74113CFC-433A-4AE6-8BF9-811D60789EEE}"/>
              </a:ext>
            </a:extLst>
          </p:cNvPr>
          <p:cNvSpPr>
            <a:spLocks noGrp="1"/>
          </p:cNvSpPr>
          <p:nvPr>
            <p:ph idx="1"/>
          </p:nvPr>
        </p:nvSpPr>
        <p:spPr>
          <a:xfrm>
            <a:off x="838200" y="1280167"/>
            <a:ext cx="10515600" cy="3850729"/>
          </a:xfrm>
          <a:prstGeom prst="rect">
            <a:avLst/>
          </a:prstGeom>
        </p:spPr>
        <p:txBody>
          <a:bodyPr/>
          <a:lstStyle>
            <a:lvl1pPr>
              <a:defRPr sz="2400">
                <a:solidFill>
                  <a:srgbClr val="0E3543"/>
                </a:solidFill>
                <a:latin typeface="Century Gothic" panose="020B0502020202020204" pitchFamily="34" charset="0"/>
              </a:defRPr>
            </a:lvl1pPr>
            <a:lvl2pPr>
              <a:defRPr sz="2000">
                <a:solidFill>
                  <a:srgbClr val="0E3543"/>
                </a:solidFill>
                <a:latin typeface="Century Gothic" panose="020B0502020202020204" pitchFamily="34" charset="0"/>
              </a:defRPr>
            </a:lvl2pPr>
            <a:lvl3pPr>
              <a:defRPr sz="1800">
                <a:solidFill>
                  <a:srgbClr val="0E3543"/>
                </a:solidFill>
                <a:latin typeface="Century Gothic" panose="020B0502020202020204" pitchFamily="34" charset="0"/>
              </a:defRPr>
            </a:lvl3pPr>
            <a:lvl4pPr>
              <a:defRPr sz="1600">
                <a:solidFill>
                  <a:srgbClr val="0E3543"/>
                </a:solidFill>
                <a:latin typeface="Century Gothic" panose="020B0502020202020204" pitchFamily="34" charset="0"/>
              </a:defRPr>
            </a:lvl4pPr>
            <a:lvl5pPr>
              <a:defRPr sz="1600">
                <a:solidFill>
                  <a:srgbClr val="0E3543"/>
                </a:solidFill>
                <a:latin typeface="Century Gothic" panose="020B0502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9" name="Date Placeholder 3">
            <a:extLst>
              <a:ext uri="{FF2B5EF4-FFF2-40B4-BE49-F238E27FC236}">
                <a16:creationId xmlns:a16="http://schemas.microsoft.com/office/drawing/2014/main" id="{3DECC7CD-F7A0-464F-A030-A43A6F89A693}"/>
              </a:ext>
            </a:extLst>
          </p:cNvPr>
          <p:cNvSpPr>
            <a:spLocks noGrp="1"/>
          </p:cNvSpPr>
          <p:nvPr>
            <p:ph type="dt" sz="half" idx="10"/>
          </p:nvPr>
        </p:nvSpPr>
        <p:spPr>
          <a:xfrm>
            <a:off x="838200" y="5310285"/>
            <a:ext cx="2743200" cy="365125"/>
          </a:xfrm>
          <a:prstGeom prst="rect">
            <a:avLst/>
          </a:prstGeom>
        </p:spPr>
        <p:txBody>
          <a:bodyPr/>
          <a:lstStyle>
            <a:lvl1pPr>
              <a:defRPr sz="1400">
                <a:solidFill>
                  <a:srgbClr val="0E3543"/>
                </a:solidFill>
                <a:latin typeface="Century Gothic" panose="020B0502020202020204" pitchFamily="34" charset="0"/>
              </a:defRPr>
            </a:lvl1pPr>
          </a:lstStyle>
          <a:p>
            <a:fld id="{7C2E590C-0DEB-47FF-9A44-DD1E9C90008E}" type="datetimeFigureOut">
              <a:rPr lang="hu-HU" smtClean="0"/>
              <a:pPr/>
              <a:t>2022. 11. 09.</a:t>
            </a:fld>
            <a:endParaRPr lang="hu-HU" dirty="0"/>
          </a:p>
        </p:txBody>
      </p:sp>
      <p:sp>
        <p:nvSpPr>
          <p:cNvPr id="10" name="Footer Placeholder 4">
            <a:extLst>
              <a:ext uri="{FF2B5EF4-FFF2-40B4-BE49-F238E27FC236}">
                <a16:creationId xmlns:a16="http://schemas.microsoft.com/office/drawing/2014/main" id="{C85EB46B-9DC7-4CCE-9C9B-9F65F051A55D}"/>
              </a:ext>
            </a:extLst>
          </p:cNvPr>
          <p:cNvSpPr>
            <a:spLocks noGrp="1"/>
          </p:cNvSpPr>
          <p:nvPr>
            <p:ph type="ftr" sz="quarter" idx="11"/>
          </p:nvPr>
        </p:nvSpPr>
        <p:spPr>
          <a:xfrm>
            <a:off x="4038600" y="5310285"/>
            <a:ext cx="4114800" cy="365125"/>
          </a:xfrm>
          <a:prstGeom prst="rect">
            <a:avLst/>
          </a:prstGeom>
        </p:spPr>
        <p:txBody>
          <a:bodyPr/>
          <a:lstStyle>
            <a:lvl1pPr>
              <a:defRPr lang="hu-HU" sz="1400" kern="1200">
                <a:solidFill>
                  <a:srgbClr val="0E3543"/>
                </a:solidFill>
                <a:latin typeface="Century Gothic" panose="020B0502020202020204" pitchFamily="34" charset="0"/>
                <a:ea typeface="+mn-ea"/>
                <a:cs typeface="+mn-cs"/>
              </a:defRPr>
            </a:lvl1pPr>
          </a:lstStyle>
          <a:p>
            <a:endParaRPr lang="hu-HU" dirty="0"/>
          </a:p>
        </p:txBody>
      </p:sp>
      <p:sp>
        <p:nvSpPr>
          <p:cNvPr id="11" name="Slide Number Placeholder 5">
            <a:extLst>
              <a:ext uri="{FF2B5EF4-FFF2-40B4-BE49-F238E27FC236}">
                <a16:creationId xmlns:a16="http://schemas.microsoft.com/office/drawing/2014/main" id="{DC629E07-8A8B-4F86-890A-CA932434BFA0}"/>
              </a:ext>
            </a:extLst>
          </p:cNvPr>
          <p:cNvSpPr>
            <a:spLocks noGrp="1"/>
          </p:cNvSpPr>
          <p:nvPr>
            <p:ph type="sldNum" sz="quarter" idx="12"/>
          </p:nvPr>
        </p:nvSpPr>
        <p:spPr>
          <a:xfrm>
            <a:off x="8610600" y="5310285"/>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mn-cs"/>
              </a:defRPr>
            </a:lvl1pPr>
          </a:lstStyle>
          <a:p>
            <a:fld id="{156DE63D-1EF6-4186-BCCE-5F09296C7416}" type="slidenum">
              <a:rPr lang="hu-HU" smtClean="0"/>
              <a:pPr/>
              <a:t>‹#›</a:t>
            </a:fld>
            <a:endParaRPr lang="hu-HU" dirty="0"/>
          </a:p>
        </p:txBody>
      </p:sp>
    </p:spTree>
    <p:extLst>
      <p:ext uri="{BB962C8B-B14F-4D97-AF65-F5344CB8AC3E}">
        <p14:creationId xmlns:p14="http://schemas.microsoft.com/office/powerpoint/2010/main" val="1481278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zakaszfejlé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7F0552B-F31D-4A4B-B644-EB1BD943D576}"/>
              </a:ext>
            </a:extLst>
          </p:cNvPr>
          <p:cNvSpPr>
            <a:spLocks noGrp="1"/>
          </p:cNvSpPr>
          <p:nvPr>
            <p:ph type="title"/>
          </p:nvPr>
        </p:nvSpPr>
        <p:spPr>
          <a:xfrm>
            <a:off x="831851" y="1709740"/>
            <a:ext cx="10515600" cy="1719261"/>
          </a:xfrm>
          <a:prstGeom prst="rect">
            <a:avLst/>
          </a:prstGeom>
        </p:spPr>
        <p:txBody>
          <a:bodyPr anchor="b"/>
          <a:lstStyle>
            <a:lvl1pPr>
              <a:defRPr sz="4000" b="1">
                <a:solidFill>
                  <a:srgbClr val="0E3543"/>
                </a:solidFill>
                <a:latin typeface="Century Gothic" panose="020B0502020202020204" pitchFamily="34" charset="0"/>
              </a:defRPr>
            </a:lvl1pPr>
          </a:lstStyle>
          <a:p>
            <a:r>
              <a:rPr lang="hu-HU" dirty="0"/>
              <a:t>Mintacím szerkesztése</a:t>
            </a:r>
            <a:endParaRPr lang="en-US" dirty="0"/>
          </a:p>
        </p:txBody>
      </p:sp>
      <p:sp>
        <p:nvSpPr>
          <p:cNvPr id="19" name="Text Placeholder 2">
            <a:extLst>
              <a:ext uri="{FF2B5EF4-FFF2-40B4-BE49-F238E27FC236}">
                <a16:creationId xmlns:a16="http://schemas.microsoft.com/office/drawing/2014/main" id="{BDA951BB-F399-4F91-84D6-5CB79AFE146E}"/>
              </a:ext>
            </a:extLst>
          </p:cNvPr>
          <p:cNvSpPr>
            <a:spLocks noGrp="1"/>
          </p:cNvSpPr>
          <p:nvPr>
            <p:ph type="body" idx="1"/>
          </p:nvPr>
        </p:nvSpPr>
        <p:spPr>
          <a:xfrm>
            <a:off x="831851" y="3591764"/>
            <a:ext cx="10515600" cy="1556498"/>
          </a:xfrm>
          <a:prstGeom prst="rect">
            <a:avLst/>
          </a:prstGeom>
        </p:spPr>
        <p:txBody>
          <a:bodyPr/>
          <a:lstStyle>
            <a:lvl1pPr marL="0" indent="0">
              <a:buNone/>
              <a:defRPr sz="2000">
                <a:solidFill>
                  <a:srgbClr val="0E3543"/>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dirty="0"/>
              <a:t>Mintaszöveg szerkesztése</a:t>
            </a:r>
          </a:p>
        </p:txBody>
      </p:sp>
      <p:sp>
        <p:nvSpPr>
          <p:cNvPr id="20" name="Date Placeholder 3">
            <a:extLst>
              <a:ext uri="{FF2B5EF4-FFF2-40B4-BE49-F238E27FC236}">
                <a16:creationId xmlns:a16="http://schemas.microsoft.com/office/drawing/2014/main" id="{9ECD9FA0-2B6E-4696-9A74-F0C3B00AA637}"/>
              </a:ext>
            </a:extLst>
          </p:cNvPr>
          <p:cNvSpPr>
            <a:spLocks noGrp="1"/>
          </p:cNvSpPr>
          <p:nvPr>
            <p:ph type="dt" sz="half" idx="10"/>
          </p:nvPr>
        </p:nvSpPr>
        <p:spPr>
          <a:xfrm>
            <a:off x="838200" y="5310285"/>
            <a:ext cx="2743200" cy="365125"/>
          </a:xfrm>
          <a:prstGeom prst="rect">
            <a:avLst/>
          </a:prstGeom>
        </p:spPr>
        <p:txBody>
          <a:bodyPr/>
          <a:lstStyle>
            <a:lvl1pPr>
              <a:defRPr sz="1400">
                <a:solidFill>
                  <a:srgbClr val="0E3543"/>
                </a:solidFill>
                <a:latin typeface="Century Gothic" panose="020B0502020202020204" pitchFamily="34" charset="0"/>
              </a:defRPr>
            </a:lvl1pPr>
          </a:lstStyle>
          <a:p>
            <a:fld id="{7C2E590C-0DEB-47FF-9A44-DD1E9C90008E}" type="datetimeFigureOut">
              <a:rPr lang="hu-HU" smtClean="0"/>
              <a:pPr/>
              <a:t>2022. 11. 09.</a:t>
            </a:fld>
            <a:endParaRPr lang="hu-HU" dirty="0"/>
          </a:p>
        </p:txBody>
      </p:sp>
      <p:sp>
        <p:nvSpPr>
          <p:cNvPr id="21" name="Footer Placeholder 4">
            <a:extLst>
              <a:ext uri="{FF2B5EF4-FFF2-40B4-BE49-F238E27FC236}">
                <a16:creationId xmlns:a16="http://schemas.microsoft.com/office/drawing/2014/main" id="{13A5D939-DB59-4CA1-8870-40E55BB9ADDB}"/>
              </a:ext>
            </a:extLst>
          </p:cNvPr>
          <p:cNvSpPr>
            <a:spLocks noGrp="1"/>
          </p:cNvSpPr>
          <p:nvPr>
            <p:ph type="ftr" sz="quarter" idx="11"/>
          </p:nvPr>
        </p:nvSpPr>
        <p:spPr>
          <a:xfrm>
            <a:off x="4038600" y="5310285"/>
            <a:ext cx="4114800" cy="365125"/>
          </a:xfrm>
          <a:prstGeom prst="rect">
            <a:avLst/>
          </a:prstGeom>
        </p:spPr>
        <p:txBody>
          <a:bodyPr/>
          <a:lstStyle>
            <a:lvl1pPr>
              <a:defRPr lang="hu-HU" sz="1400" kern="1200">
                <a:solidFill>
                  <a:srgbClr val="0E3543"/>
                </a:solidFill>
                <a:latin typeface="Century Gothic" panose="020B0502020202020204" pitchFamily="34" charset="0"/>
                <a:ea typeface="+mn-ea"/>
                <a:cs typeface="+mn-cs"/>
              </a:defRPr>
            </a:lvl1pPr>
          </a:lstStyle>
          <a:p>
            <a:endParaRPr lang="hu-HU" dirty="0"/>
          </a:p>
        </p:txBody>
      </p:sp>
      <p:sp>
        <p:nvSpPr>
          <p:cNvPr id="22" name="Slide Number Placeholder 5">
            <a:extLst>
              <a:ext uri="{FF2B5EF4-FFF2-40B4-BE49-F238E27FC236}">
                <a16:creationId xmlns:a16="http://schemas.microsoft.com/office/drawing/2014/main" id="{E9B4A163-55CD-4DD8-9689-0E472377E35A}"/>
              </a:ext>
            </a:extLst>
          </p:cNvPr>
          <p:cNvSpPr>
            <a:spLocks noGrp="1"/>
          </p:cNvSpPr>
          <p:nvPr>
            <p:ph type="sldNum" sz="quarter" idx="12"/>
          </p:nvPr>
        </p:nvSpPr>
        <p:spPr>
          <a:xfrm>
            <a:off x="8610600" y="5310285"/>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mn-cs"/>
              </a:defRPr>
            </a:lvl1pPr>
          </a:lstStyle>
          <a:p>
            <a:fld id="{156DE63D-1EF6-4186-BCCE-5F09296C7416}" type="slidenum">
              <a:rPr lang="hu-HU" smtClean="0"/>
              <a:pPr/>
              <a:t>‹#›</a:t>
            </a:fld>
            <a:endParaRPr lang="hu-HU" dirty="0"/>
          </a:p>
        </p:txBody>
      </p:sp>
    </p:spTree>
    <p:extLst>
      <p:ext uri="{BB962C8B-B14F-4D97-AF65-F5344CB8AC3E}">
        <p14:creationId xmlns:p14="http://schemas.microsoft.com/office/powerpoint/2010/main" val="2278942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tartalomrés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035C919-6B11-4BE7-87B6-002B91F79749}"/>
              </a:ext>
            </a:extLst>
          </p:cNvPr>
          <p:cNvSpPr>
            <a:spLocks noGrp="1"/>
          </p:cNvSpPr>
          <p:nvPr>
            <p:ph sz="half" idx="1"/>
          </p:nvPr>
        </p:nvSpPr>
        <p:spPr>
          <a:xfrm>
            <a:off x="838200" y="1280166"/>
            <a:ext cx="5181600" cy="3850729"/>
          </a:xfrm>
          <a:prstGeom prst="rect">
            <a:avLst/>
          </a:prstGeom>
        </p:spPr>
        <p:txBody>
          <a:bodyPr/>
          <a:lstStyle>
            <a:lvl1pPr>
              <a:defRPr sz="2400">
                <a:solidFill>
                  <a:srgbClr val="0E3543"/>
                </a:solidFill>
                <a:latin typeface="Century Gothic" panose="020B0502020202020204" pitchFamily="34" charset="0"/>
              </a:defRPr>
            </a:lvl1pPr>
            <a:lvl2pPr>
              <a:defRPr sz="2000">
                <a:solidFill>
                  <a:srgbClr val="0E3543"/>
                </a:solidFill>
                <a:latin typeface="Century Gothic" panose="020B0502020202020204" pitchFamily="34" charset="0"/>
              </a:defRPr>
            </a:lvl2pPr>
            <a:lvl3pPr>
              <a:defRPr sz="1800">
                <a:solidFill>
                  <a:srgbClr val="0E3543"/>
                </a:solidFill>
                <a:latin typeface="Century Gothic" panose="020B0502020202020204" pitchFamily="34" charset="0"/>
              </a:defRPr>
            </a:lvl3pPr>
            <a:lvl4pPr>
              <a:defRPr sz="1600">
                <a:solidFill>
                  <a:srgbClr val="0E3543"/>
                </a:solidFill>
                <a:latin typeface="Century Gothic" panose="020B0502020202020204" pitchFamily="34" charset="0"/>
              </a:defRPr>
            </a:lvl4pPr>
            <a:lvl5pPr>
              <a:defRPr sz="1600">
                <a:solidFill>
                  <a:srgbClr val="0E3543"/>
                </a:solidFill>
                <a:latin typeface="Century Gothic" panose="020B0502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9" name="Content Placeholder 2">
            <a:extLst>
              <a:ext uri="{FF2B5EF4-FFF2-40B4-BE49-F238E27FC236}">
                <a16:creationId xmlns:a16="http://schemas.microsoft.com/office/drawing/2014/main" id="{CABA9266-2944-4E69-85D6-6D5DFD7BEB77}"/>
              </a:ext>
            </a:extLst>
          </p:cNvPr>
          <p:cNvSpPr>
            <a:spLocks noGrp="1"/>
          </p:cNvSpPr>
          <p:nvPr>
            <p:ph sz="half" idx="10"/>
          </p:nvPr>
        </p:nvSpPr>
        <p:spPr>
          <a:xfrm>
            <a:off x="6172200" y="1280166"/>
            <a:ext cx="5181600" cy="3850729"/>
          </a:xfrm>
          <a:prstGeom prst="rect">
            <a:avLst/>
          </a:prstGeom>
        </p:spPr>
        <p:txBody>
          <a:bodyPr/>
          <a:lstStyle>
            <a:lvl1pPr>
              <a:defRPr sz="2400">
                <a:solidFill>
                  <a:srgbClr val="0E3543"/>
                </a:solidFill>
                <a:latin typeface="Century Gothic" panose="020B0502020202020204" pitchFamily="34" charset="0"/>
              </a:defRPr>
            </a:lvl1pPr>
            <a:lvl2pPr>
              <a:defRPr sz="2000">
                <a:solidFill>
                  <a:srgbClr val="0E3543"/>
                </a:solidFill>
                <a:latin typeface="Century Gothic" panose="020B0502020202020204" pitchFamily="34" charset="0"/>
              </a:defRPr>
            </a:lvl2pPr>
            <a:lvl3pPr>
              <a:defRPr sz="1800">
                <a:solidFill>
                  <a:srgbClr val="0E3543"/>
                </a:solidFill>
                <a:latin typeface="Century Gothic" panose="020B0502020202020204" pitchFamily="34" charset="0"/>
              </a:defRPr>
            </a:lvl3pPr>
            <a:lvl4pPr>
              <a:defRPr sz="1600">
                <a:solidFill>
                  <a:srgbClr val="0E3543"/>
                </a:solidFill>
                <a:latin typeface="Century Gothic" panose="020B0502020202020204" pitchFamily="34" charset="0"/>
              </a:defRPr>
            </a:lvl4pPr>
            <a:lvl5pPr>
              <a:defRPr sz="1600">
                <a:solidFill>
                  <a:srgbClr val="0E3543"/>
                </a:solidFill>
                <a:latin typeface="Century Gothic" panose="020B0502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10" name="Title 1">
            <a:extLst>
              <a:ext uri="{FF2B5EF4-FFF2-40B4-BE49-F238E27FC236}">
                <a16:creationId xmlns:a16="http://schemas.microsoft.com/office/drawing/2014/main" id="{8FB2BEA3-525E-46F3-B475-5F19BEA2CDCE}"/>
              </a:ext>
            </a:extLst>
          </p:cNvPr>
          <p:cNvSpPr>
            <a:spLocks noGrp="1"/>
          </p:cNvSpPr>
          <p:nvPr>
            <p:ph type="title"/>
          </p:nvPr>
        </p:nvSpPr>
        <p:spPr>
          <a:xfrm>
            <a:off x="838200" y="365127"/>
            <a:ext cx="10515600" cy="735651"/>
          </a:xfrm>
          <a:prstGeom prst="rect">
            <a:avLst/>
          </a:prstGeom>
        </p:spPr>
        <p:txBody>
          <a:bodyPr/>
          <a:lstStyle>
            <a:lvl1pPr>
              <a:defRPr sz="3600">
                <a:solidFill>
                  <a:srgbClr val="0E3543"/>
                </a:solidFill>
                <a:latin typeface="Century Gothic" panose="020B0502020202020204" pitchFamily="34" charset="0"/>
              </a:defRPr>
            </a:lvl1pPr>
          </a:lstStyle>
          <a:p>
            <a:r>
              <a:rPr lang="hu-HU" dirty="0"/>
              <a:t>Mintacím szerkesztése</a:t>
            </a:r>
            <a:endParaRPr lang="en-US" dirty="0"/>
          </a:p>
        </p:txBody>
      </p:sp>
      <p:sp>
        <p:nvSpPr>
          <p:cNvPr id="11" name="Date Placeholder 3">
            <a:extLst>
              <a:ext uri="{FF2B5EF4-FFF2-40B4-BE49-F238E27FC236}">
                <a16:creationId xmlns:a16="http://schemas.microsoft.com/office/drawing/2014/main" id="{67431798-48EA-47E0-92DA-E25765AFDEFC}"/>
              </a:ext>
            </a:extLst>
          </p:cNvPr>
          <p:cNvSpPr>
            <a:spLocks noGrp="1"/>
          </p:cNvSpPr>
          <p:nvPr>
            <p:ph type="dt" sz="half" idx="11"/>
          </p:nvPr>
        </p:nvSpPr>
        <p:spPr>
          <a:xfrm>
            <a:off x="838200" y="5310285"/>
            <a:ext cx="2743200" cy="365125"/>
          </a:xfrm>
          <a:prstGeom prst="rect">
            <a:avLst/>
          </a:prstGeom>
        </p:spPr>
        <p:txBody>
          <a:bodyPr/>
          <a:lstStyle>
            <a:lvl1pPr>
              <a:defRPr sz="1400">
                <a:solidFill>
                  <a:srgbClr val="0E3543"/>
                </a:solidFill>
                <a:latin typeface="Century Gothic" panose="020B0502020202020204" pitchFamily="34" charset="0"/>
              </a:defRPr>
            </a:lvl1pPr>
          </a:lstStyle>
          <a:p>
            <a:fld id="{7C2E590C-0DEB-47FF-9A44-DD1E9C90008E}" type="datetimeFigureOut">
              <a:rPr lang="hu-HU" smtClean="0"/>
              <a:pPr/>
              <a:t>2022. 11. 09.</a:t>
            </a:fld>
            <a:endParaRPr lang="hu-HU" dirty="0"/>
          </a:p>
        </p:txBody>
      </p:sp>
      <p:sp>
        <p:nvSpPr>
          <p:cNvPr id="12" name="Footer Placeholder 4">
            <a:extLst>
              <a:ext uri="{FF2B5EF4-FFF2-40B4-BE49-F238E27FC236}">
                <a16:creationId xmlns:a16="http://schemas.microsoft.com/office/drawing/2014/main" id="{A635298A-D8DF-47DF-A4D1-B3FC3F9341F6}"/>
              </a:ext>
            </a:extLst>
          </p:cNvPr>
          <p:cNvSpPr>
            <a:spLocks noGrp="1"/>
          </p:cNvSpPr>
          <p:nvPr>
            <p:ph type="ftr" sz="quarter" idx="12"/>
          </p:nvPr>
        </p:nvSpPr>
        <p:spPr>
          <a:xfrm>
            <a:off x="4038600" y="5310285"/>
            <a:ext cx="4114800" cy="365125"/>
          </a:xfrm>
          <a:prstGeom prst="rect">
            <a:avLst/>
          </a:prstGeom>
        </p:spPr>
        <p:txBody>
          <a:bodyPr/>
          <a:lstStyle>
            <a:lvl1pPr>
              <a:defRPr lang="hu-HU" sz="1400" kern="1200">
                <a:solidFill>
                  <a:srgbClr val="0E3543"/>
                </a:solidFill>
                <a:latin typeface="Century Gothic" panose="020B0502020202020204" pitchFamily="34" charset="0"/>
                <a:ea typeface="+mn-ea"/>
                <a:cs typeface="+mn-cs"/>
              </a:defRPr>
            </a:lvl1pPr>
          </a:lstStyle>
          <a:p>
            <a:endParaRPr lang="hu-HU" dirty="0"/>
          </a:p>
        </p:txBody>
      </p:sp>
      <p:sp>
        <p:nvSpPr>
          <p:cNvPr id="13" name="Slide Number Placeholder 5">
            <a:extLst>
              <a:ext uri="{FF2B5EF4-FFF2-40B4-BE49-F238E27FC236}">
                <a16:creationId xmlns:a16="http://schemas.microsoft.com/office/drawing/2014/main" id="{57E98518-A227-4A8E-9F0C-4156EE160F7B}"/>
              </a:ext>
            </a:extLst>
          </p:cNvPr>
          <p:cNvSpPr>
            <a:spLocks noGrp="1"/>
          </p:cNvSpPr>
          <p:nvPr>
            <p:ph type="sldNum" sz="quarter" idx="13"/>
          </p:nvPr>
        </p:nvSpPr>
        <p:spPr>
          <a:xfrm>
            <a:off x="8610600" y="5310285"/>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mn-cs"/>
              </a:defRPr>
            </a:lvl1pPr>
          </a:lstStyle>
          <a:p>
            <a:fld id="{156DE63D-1EF6-4186-BCCE-5F09296C7416}" type="slidenum">
              <a:rPr lang="hu-HU" smtClean="0"/>
              <a:pPr/>
              <a:t>‹#›</a:t>
            </a:fld>
            <a:endParaRPr lang="hu-HU" dirty="0"/>
          </a:p>
        </p:txBody>
      </p:sp>
    </p:spTree>
    <p:extLst>
      <p:ext uri="{BB962C8B-B14F-4D97-AF65-F5344CB8AC3E}">
        <p14:creationId xmlns:p14="http://schemas.microsoft.com/office/powerpoint/2010/main" val="326541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ím és tartal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E9DC0D3-FEA2-48D0-A661-1A6A5D6792E9}"/>
              </a:ext>
            </a:extLst>
          </p:cNvPr>
          <p:cNvSpPr>
            <a:spLocks noGrp="1"/>
          </p:cNvSpPr>
          <p:nvPr>
            <p:ph type="title"/>
          </p:nvPr>
        </p:nvSpPr>
        <p:spPr>
          <a:xfrm>
            <a:off x="838200" y="365127"/>
            <a:ext cx="10515600" cy="735651"/>
          </a:xfrm>
          <a:prstGeom prst="rect">
            <a:avLst/>
          </a:prstGeom>
        </p:spPr>
        <p:txBody>
          <a:bodyPr/>
          <a:lstStyle>
            <a:lvl1pPr>
              <a:defRPr sz="3600">
                <a:solidFill>
                  <a:srgbClr val="0E3543"/>
                </a:solidFill>
                <a:latin typeface="Century Gothic" panose="020B0502020202020204" pitchFamily="34" charset="0"/>
              </a:defRPr>
            </a:lvl1pPr>
          </a:lstStyle>
          <a:p>
            <a:r>
              <a:rPr lang="hu-HU" dirty="0"/>
              <a:t>Mintacím szerkesztése</a:t>
            </a:r>
            <a:endParaRPr lang="en-US" dirty="0"/>
          </a:p>
        </p:txBody>
      </p:sp>
      <p:sp>
        <p:nvSpPr>
          <p:cNvPr id="13" name="Content Placeholder 2">
            <a:extLst>
              <a:ext uri="{FF2B5EF4-FFF2-40B4-BE49-F238E27FC236}">
                <a16:creationId xmlns:a16="http://schemas.microsoft.com/office/drawing/2014/main" id="{8824FF54-64D2-4E6A-AD6F-ABE1F1E22C3B}"/>
              </a:ext>
            </a:extLst>
          </p:cNvPr>
          <p:cNvSpPr>
            <a:spLocks noGrp="1"/>
          </p:cNvSpPr>
          <p:nvPr>
            <p:ph idx="1"/>
          </p:nvPr>
        </p:nvSpPr>
        <p:spPr>
          <a:xfrm>
            <a:off x="838200" y="1280167"/>
            <a:ext cx="10515600" cy="3850729"/>
          </a:xfrm>
          <a:prstGeom prst="rect">
            <a:avLst/>
          </a:prstGeom>
        </p:spPr>
        <p:txBody>
          <a:bodyPr/>
          <a:lstStyle>
            <a:lvl1pPr>
              <a:defRPr sz="2400">
                <a:solidFill>
                  <a:srgbClr val="0E3543"/>
                </a:solidFill>
                <a:latin typeface="Century Gothic" panose="020B0502020202020204" pitchFamily="34" charset="0"/>
              </a:defRPr>
            </a:lvl1pPr>
            <a:lvl2pPr>
              <a:defRPr sz="2000">
                <a:solidFill>
                  <a:srgbClr val="0E3543"/>
                </a:solidFill>
                <a:latin typeface="Century Gothic" panose="020B0502020202020204" pitchFamily="34" charset="0"/>
              </a:defRPr>
            </a:lvl2pPr>
            <a:lvl3pPr>
              <a:defRPr sz="1800">
                <a:solidFill>
                  <a:srgbClr val="0E3543"/>
                </a:solidFill>
                <a:latin typeface="Century Gothic" panose="020B0502020202020204" pitchFamily="34" charset="0"/>
              </a:defRPr>
            </a:lvl3pPr>
            <a:lvl4pPr>
              <a:defRPr sz="1600">
                <a:solidFill>
                  <a:srgbClr val="0E3543"/>
                </a:solidFill>
                <a:latin typeface="Century Gothic" panose="020B0502020202020204" pitchFamily="34" charset="0"/>
              </a:defRPr>
            </a:lvl4pPr>
            <a:lvl5pPr>
              <a:defRPr sz="1600">
                <a:solidFill>
                  <a:srgbClr val="0E3543"/>
                </a:solidFill>
                <a:latin typeface="Century Gothic" panose="020B0502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14" name="Date Placeholder 3">
            <a:extLst>
              <a:ext uri="{FF2B5EF4-FFF2-40B4-BE49-F238E27FC236}">
                <a16:creationId xmlns:a16="http://schemas.microsoft.com/office/drawing/2014/main" id="{22DB8F50-F8C4-41F8-B861-3F6E91138364}"/>
              </a:ext>
            </a:extLst>
          </p:cNvPr>
          <p:cNvSpPr>
            <a:spLocks noGrp="1"/>
          </p:cNvSpPr>
          <p:nvPr>
            <p:ph type="dt" sz="half" idx="10"/>
          </p:nvPr>
        </p:nvSpPr>
        <p:spPr>
          <a:xfrm>
            <a:off x="838200" y="5310285"/>
            <a:ext cx="2743200" cy="365125"/>
          </a:xfrm>
          <a:prstGeom prst="rect">
            <a:avLst/>
          </a:prstGeom>
        </p:spPr>
        <p:txBody>
          <a:bodyPr/>
          <a:lstStyle>
            <a:lvl1pPr>
              <a:defRPr sz="1400">
                <a:solidFill>
                  <a:srgbClr val="0E3543"/>
                </a:solidFill>
                <a:latin typeface="Century Gothic" panose="020B0502020202020204" pitchFamily="34" charset="0"/>
              </a:defRPr>
            </a:lvl1pPr>
          </a:lstStyle>
          <a:p>
            <a:fld id="{7C2E590C-0DEB-47FF-9A44-DD1E9C90008E}" type="datetimeFigureOut">
              <a:rPr lang="hu-HU" smtClean="0"/>
              <a:pPr/>
              <a:t>2022. 11. 09.</a:t>
            </a:fld>
            <a:endParaRPr lang="hu-HU" dirty="0"/>
          </a:p>
        </p:txBody>
      </p:sp>
      <p:sp>
        <p:nvSpPr>
          <p:cNvPr id="15" name="Footer Placeholder 4">
            <a:extLst>
              <a:ext uri="{FF2B5EF4-FFF2-40B4-BE49-F238E27FC236}">
                <a16:creationId xmlns:a16="http://schemas.microsoft.com/office/drawing/2014/main" id="{338209AD-2641-44A8-A0B0-4B6C6F9C8BCF}"/>
              </a:ext>
            </a:extLst>
          </p:cNvPr>
          <p:cNvSpPr>
            <a:spLocks noGrp="1"/>
          </p:cNvSpPr>
          <p:nvPr>
            <p:ph type="ftr" sz="quarter" idx="11"/>
          </p:nvPr>
        </p:nvSpPr>
        <p:spPr>
          <a:xfrm>
            <a:off x="4038600" y="5310285"/>
            <a:ext cx="4114800" cy="365125"/>
          </a:xfrm>
          <a:prstGeom prst="rect">
            <a:avLst/>
          </a:prstGeom>
        </p:spPr>
        <p:txBody>
          <a:bodyPr/>
          <a:lstStyle>
            <a:lvl1pPr>
              <a:defRPr lang="hu-HU" sz="1400" kern="1200">
                <a:solidFill>
                  <a:srgbClr val="0E3543"/>
                </a:solidFill>
                <a:latin typeface="Century Gothic" panose="020B0502020202020204" pitchFamily="34" charset="0"/>
                <a:ea typeface="+mn-ea"/>
                <a:cs typeface="+mn-cs"/>
              </a:defRPr>
            </a:lvl1pPr>
          </a:lstStyle>
          <a:p>
            <a:endParaRPr lang="hu-HU" dirty="0"/>
          </a:p>
        </p:txBody>
      </p:sp>
      <p:sp>
        <p:nvSpPr>
          <p:cNvPr id="16" name="Slide Number Placeholder 5">
            <a:extLst>
              <a:ext uri="{FF2B5EF4-FFF2-40B4-BE49-F238E27FC236}">
                <a16:creationId xmlns:a16="http://schemas.microsoft.com/office/drawing/2014/main" id="{344673D1-1E42-4E8C-B45A-9FE5C1AD7B12}"/>
              </a:ext>
            </a:extLst>
          </p:cNvPr>
          <p:cNvSpPr>
            <a:spLocks noGrp="1"/>
          </p:cNvSpPr>
          <p:nvPr>
            <p:ph type="sldNum" sz="quarter" idx="12"/>
          </p:nvPr>
        </p:nvSpPr>
        <p:spPr>
          <a:xfrm>
            <a:off x="8610600" y="5310285"/>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mn-cs"/>
              </a:defRPr>
            </a:lvl1pPr>
          </a:lstStyle>
          <a:p>
            <a:fld id="{156DE63D-1EF6-4186-BCCE-5F09296C7416}" type="slidenum">
              <a:rPr lang="hu-HU" smtClean="0"/>
              <a:pPr/>
              <a:t>‹#›</a:t>
            </a:fld>
            <a:endParaRPr lang="hu-HU" dirty="0"/>
          </a:p>
        </p:txBody>
      </p:sp>
    </p:spTree>
    <p:extLst>
      <p:ext uri="{BB962C8B-B14F-4D97-AF65-F5344CB8AC3E}">
        <p14:creationId xmlns:p14="http://schemas.microsoft.com/office/powerpoint/2010/main" val="1488111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Ü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243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zakaszfejlé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átum helye 3">
            <a:extLst>
              <a:ext uri="{FF2B5EF4-FFF2-40B4-BE49-F238E27FC236}">
                <a16:creationId xmlns:a16="http://schemas.microsoft.com/office/drawing/2014/main" id="{DE9C809A-4AA7-412F-9258-CBCDAFB53BEA}"/>
              </a:ext>
            </a:extLst>
          </p:cNvPr>
          <p:cNvSpPr>
            <a:spLocks noGrp="1"/>
          </p:cNvSpPr>
          <p:nvPr>
            <p:ph type="dt" sz="half" idx="10"/>
          </p:nvPr>
        </p:nvSpPr>
        <p:spPr>
          <a:xfrm>
            <a:off x="838200" y="6356351"/>
            <a:ext cx="2743200" cy="365125"/>
          </a:xfrm>
          <a:prstGeom prst="rect">
            <a:avLst/>
          </a:prstGeom>
        </p:spPr>
        <p:txBody>
          <a:bodyPr/>
          <a:lstStyle>
            <a:lvl1pPr>
              <a:defRPr lang="hu-HU" sz="1400" kern="1200" smtClean="0">
                <a:solidFill>
                  <a:schemeClr val="bg1"/>
                </a:solidFill>
                <a:latin typeface="Century Gothic" panose="020B0502020202020204" pitchFamily="34" charset="0"/>
                <a:ea typeface="+mn-ea"/>
                <a:cs typeface="+mn-cs"/>
              </a:defRPr>
            </a:lvl1pPr>
          </a:lstStyle>
          <a:p>
            <a:fld id="{14DD4D67-29BF-4417-8417-710C607B92D6}" type="datetimeFigureOut">
              <a:rPr lang="hu-HU" smtClean="0"/>
              <a:pPr/>
              <a:t>2022. 11. 09.</a:t>
            </a:fld>
            <a:endParaRPr lang="hu-HU" dirty="0"/>
          </a:p>
        </p:txBody>
      </p:sp>
      <p:sp>
        <p:nvSpPr>
          <p:cNvPr id="5" name="Élőláb helye 4">
            <a:extLst>
              <a:ext uri="{FF2B5EF4-FFF2-40B4-BE49-F238E27FC236}">
                <a16:creationId xmlns:a16="http://schemas.microsoft.com/office/drawing/2014/main" id="{B3BFF026-1042-45A2-A842-8ACEFE37E286}"/>
              </a:ext>
            </a:extLst>
          </p:cNvPr>
          <p:cNvSpPr>
            <a:spLocks noGrp="1"/>
          </p:cNvSpPr>
          <p:nvPr>
            <p:ph type="ftr" sz="quarter" idx="11"/>
          </p:nvPr>
        </p:nvSpPr>
        <p:spPr>
          <a:xfrm>
            <a:off x="4038600" y="6356351"/>
            <a:ext cx="4114800" cy="365125"/>
          </a:xfrm>
          <a:prstGeom prst="rect">
            <a:avLst/>
          </a:prstGeom>
        </p:spPr>
        <p:txBody>
          <a:bodyPr/>
          <a:lstStyle>
            <a:lvl1pPr>
              <a:defRPr lang="hu-HU" sz="1400" kern="1200" smtClean="0">
                <a:solidFill>
                  <a:schemeClr val="bg1"/>
                </a:solidFill>
                <a:latin typeface="Century Gothic" panose="020B0502020202020204" pitchFamily="34" charset="0"/>
                <a:ea typeface="+mn-ea"/>
                <a:cs typeface="+mn-cs"/>
              </a:defRPr>
            </a:lvl1pPr>
          </a:lstStyle>
          <a:p>
            <a:endParaRPr lang="hu-HU" dirty="0"/>
          </a:p>
        </p:txBody>
      </p:sp>
      <p:sp>
        <p:nvSpPr>
          <p:cNvPr id="6" name="Dia számának helye 5">
            <a:extLst>
              <a:ext uri="{FF2B5EF4-FFF2-40B4-BE49-F238E27FC236}">
                <a16:creationId xmlns:a16="http://schemas.microsoft.com/office/drawing/2014/main" id="{F1B475B3-5B88-4C96-A126-25351C23559D}"/>
              </a:ext>
            </a:extLst>
          </p:cNvPr>
          <p:cNvSpPr>
            <a:spLocks noGrp="1"/>
          </p:cNvSpPr>
          <p:nvPr>
            <p:ph type="sldNum" sz="quarter" idx="12"/>
          </p:nvPr>
        </p:nvSpPr>
        <p:spPr>
          <a:xfrm>
            <a:off x="8610600" y="6356351"/>
            <a:ext cx="2743200" cy="365125"/>
          </a:xfrm>
          <a:prstGeom prst="rect">
            <a:avLst/>
          </a:prstGeom>
        </p:spPr>
        <p:txBody>
          <a:bodyPr/>
          <a:lstStyle>
            <a:lvl1pPr>
              <a:defRPr lang="hu-HU" sz="1400" kern="1200" smtClean="0">
                <a:solidFill>
                  <a:schemeClr val="bg1"/>
                </a:solidFill>
                <a:latin typeface="Century Gothic" panose="020B0502020202020204" pitchFamily="34" charset="0"/>
                <a:ea typeface="+mn-ea"/>
                <a:cs typeface="+mn-cs"/>
              </a:defRPr>
            </a:lvl1pPr>
          </a:lstStyle>
          <a:p>
            <a:fld id="{F75C1023-E733-4989-8171-8332EE215437}" type="slidenum">
              <a:rPr lang="hu-HU" smtClean="0"/>
              <a:pPr/>
              <a:t>‹#›</a:t>
            </a:fld>
            <a:endParaRPr lang="hu-HU" dirty="0"/>
          </a:p>
        </p:txBody>
      </p:sp>
      <p:sp>
        <p:nvSpPr>
          <p:cNvPr id="11" name="Title 1">
            <a:extLst>
              <a:ext uri="{FF2B5EF4-FFF2-40B4-BE49-F238E27FC236}">
                <a16:creationId xmlns:a16="http://schemas.microsoft.com/office/drawing/2014/main" id="{83EF8E38-FAB8-41FE-8DEE-8444F8E415C0}"/>
              </a:ext>
            </a:extLst>
          </p:cNvPr>
          <p:cNvSpPr>
            <a:spLocks noGrp="1"/>
          </p:cNvSpPr>
          <p:nvPr>
            <p:ph type="title"/>
          </p:nvPr>
        </p:nvSpPr>
        <p:spPr>
          <a:xfrm>
            <a:off x="831851" y="1709740"/>
            <a:ext cx="10515600" cy="1719261"/>
          </a:xfrm>
          <a:prstGeom prst="rect">
            <a:avLst/>
          </a:prstGeom>
        </p:spPr>
        <p:txBody>
          <a:bodyPr anchor="b"/>
          <a:lstStyle>
            <a:lvl1pPr>
              <a:defRPr sz="4000" b="1">
                <a:solidFill>
                  <a:schemeClr val="bg1"/>
                </a:solidFill>
                <a:latin typeface="Century Gothic" panose="020B0502020202020204" pitchFamily="34" charset="0"/>
              </a:defRPr>
            </a:lvl1pPr>
          </a:lstStyle>
          <a:p>
            <a:r>
              <a:rPr lang="hu-HU" dirty="0"/>
              <a:t>Mintacím szerkesztése</a:t>
            </a:r>
            <a:endParaRPr lang="en-US" dirty="0"/>
          </a:p>
        </p:txBody>
      </p:sp>
      <p:sp>
        <p:nvSpPr>
          <p:cNvPr id="12" name="Text Placeholder 2">
            <a:extLst>
              <a:ext uri="{FF2B5EF4-FFF2-40B4-BE49-F238E27FC236}">
                <a16:creationId xmlns:a16="http://schemas.microsoft.com/office/drawing/2014/main" id="{DFEDD565-091A-4710-B736-8D1FFA8BAECF}"/>
              </a:ext>
            </a:extLst>
          </p:cNvPr>
          <p:cNvSpPr>
            <a:spLocks noGrp="1"/>
          </p:cNvSpPr>
          <p:nvPr>
            <p:ph type="body" idx="1"/>
          </p:nvPr>
        </p:nvSpPr>
        <p:spPr>
          <a:xfrm>
            <a:off x="831851" y="3591764"/>
            <a:ext cx="10515600" cy="1556498"/>
          </a:xfrm>
          <a:prstGeom prst="rect">
            <a:avLst/>
          </a:prstGeom>
        </p:spPr>
        <p:txBody>
          <a:bodyPr/>
          <a:lstStyle>
            <a:lvl1pPr marL="0" indent="0">
              <a:buNone/>
              <a:defRPr sz="2000">
                <a:solidFill>
                  <a:schemeClr val="bg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dirty="0"/>
              <a:t>Mintaszöveg szerkesztése</a:t>
            </a:r>
          </a:p>
        </p:txBody>
      </p:sp>
    </p:spTree>
    <p:extLst>
      <p:ext uri="{BB962C8B-B14F-4D97-AF65-F5344CB8AC3E}">
        <p14:creationId xmlns:p14="http://schemas.microsoft.com/office/powerpoint/2010/main" val="3597788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artalomrés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188EB13-5970-4837-9A7E-02C66082B981}"/>
              </a:ext>
            </a:extLst>
          </p:cNvPr>
          <p:cNvSpPr>
            <a:spLocks noGrp="1"/>
          </p:cNvSpPr>
          <p:nvPr>
            <p:ph sz="half" idx="1"/>
          </p:nvPr>
        </p:nvSpPr>
        <p:spPr>
          <a:xfrm>
            <a:off x="838200" y="1280166"/>
            <a:ext cx="5181600" cy="3850729"/>
          </a:xfrm>
          <a:prstGeom prst="rect">
            <a:avLst/>
          </a:prstGeom>
        </p:spPr>
        <p:txBody>
          <a:bodyPr/>
          <a:lstStyle>
            <a:lvl1pPr>
              <a:defRPr sz="2400">
                <a:solidFill>
                  <a:srgbClr val="0E3543"/>
                </a:solidFill>
                <a:latin typeface="Century Gothic" panose="020B0502020202020204" pitchFamily="34" charset="0"/>
              </a:defRPr>
            </a:lvl1pPr>
            <a:lvl2pPr>
              <a:defRPr sz="2000">
                <a:solidFill>
                  <a:srgbClr val="0E3543"/>
                </a:solidFill>
                <a:latin typeface="Century Gothic" panose="020B0502020202020204" pitchFamily="34" charset="0"/>
              </a:defRPr>
            </a:lvl2pPr>
            <a:lvl3pPr>
              <a:defRPr sz="1800">
                <a:solidFill>
                  <a:srgbClr val="0E3543"/>
                </a:solidFill>
                <a:latin typeface="Century Gothic" panose="020B0502020202020204" pitchFamily="34" charset="0"/>
              </a:defRPr>
            </a:lvl3pPr>
            <a:lvl4pPr>
              <a:defRPr sz="1600">
                <a:solidFill>
                  <a:srgbClr val="0E3543"/>
                </a:solidFill>
                <a:latin typeface="Century Gothic" panose="020B0502020202020204" pitchFamily="34" charset="0"/>
              </a:defRPr>
            </a:lvl4pPr>
            <a:lvl5pPr>
              <a:defRPr sz="1600">
                <a:solidFill>
                  <a:srgbClr val="0E3543"/>
                </a:solidFill>
                <a:latin typeface="Century Gothic" panose="020B0502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9" name="Content Placeholder 2">
            <a:extLst>
              <a:ext uri="{FF2B5EF4-FFF2-40B4-BE49-F238E27FC236}">
                <a16:creationId xmlns:a16="http://schemas.microsoft.com/office/drawing/2014/main" id="{7483B8D9-EDFB-4216-8200-691C14B2E099}"/>
              </a:ext>
            </a:extLst>
          </p:cNvPr>
          <p:cNvSpPr>
            <a:spLocks noGrp="1"/>
          </p:cNvSpPr>
          <p:nvPr>
            <p:ph sz="half" idx="10"/>
          </p:nvPr>
        </p:nvSpPr>
        <p:spPr>
          <a:xfrm>
            <a:off x="6172200" y="1280166"/>
            <a:ext cx="5181600" cy="3850729"/>
          </a:xfrm>
          <a:prstGeom prst="rect">
            <a:avLst/>
          </a:prstGeom>
        </p:spPr>
        <p:txBody>
          <a:bodyPr/>
          <a:lstStyle>
            <a:lvl1pPr>
              <a:defRPr sz="2400">
                <a:solidFill>
                  <a:srgbClr val="0E3543"/>
                </a:solidFill>
                <a:latin typeface="Century Gothic" panose="020B0502020202020204" pitchFamily="34" charset="0"/>
              </a:defRPr>
            </a:lvl1pPr>
            <a:lvl2pPr>
              <a:defRPr sz="2000">
                <a:solidFill>
                  <a:srgbClr val="0E3543"/>
                </a:solidFill>
                <a:latin typeface="Century Gothic" panose="020B0502020202020204" pitchFamily="34" charset="0"/>
              </a:defRPr>
            </a:lvl2pPr>
            <a:lvl3pPr>
              <a:defRPr sz="1800">
                <a:solidFill>
                  <a:srgbClr val="0E3543"/>
                </a:solidFill>
                <a:latin typeface="Century Gothic" panose="020B0502020202020204" pitchFamily="34" charset="0"/>
              </a:defRPr>
            </a:lvl3pPr>
            <a:lvl4pPr>
              <a:defRPr sz="1600">
                <a:solidFill>
                  <a:srgbClr val="0E3543"/>
                </a:solidFill>
                <a:latin typeface="Century Gothic" panose="020B0502020202020204" pitchFamily="34" charset="0"/>
              </a:defRPr>
            </a:lvl4pPr>
            <a:lvl5pPr>
              <a:defRPr sz="1600">
                <a:solidFill>
                  <a:srgbClr val="0E3543"/>
                </a:solidFill>
                <a:latin typeface="Century Gothic" panose="020B0502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10" name="Title 1">
            <a:extLst>
              <a:ext uri="{FF2B5EF4-FFF2-40B4-BE49-F238E27FC236}">
                <a16:creationId xmlns:a16="http://schemas.microsoft.com/office/drawing/2014/main" id="{1361B84C-923D-434C-AC6B-4B16207BE08C}"/>
              </a:ext>
            </a:extLst>
          </p:cNvPr>
          <p:cNvSpPr>
            <a:spLocks noGrp="1"/>
          </p:cNvSpPr>
          <p:nvPr>
            <p:ph type="title"/>
          </p:nvPr>
        </p:nvSpPr>
        <p:spPr>
          <a:xfrm>
            <a:off x="838200" y="365127"/>
            <a:ext cx="10515600" cy="735651"/>
          </a:xfrm>
          <a:prstGeom prst="rect">
            <a:avLst/>
          </a:prstGeom>
        </p:spPr>
        <p:txBody>
          <a:bodyPr/>
          <a:lstStyle>
            <a:lvl1pPr>
              <a:defRPr sz="3600">
                <a:solidFill>
                  <a:srgbClr val="0E3543"/>
                </a:solidFill>
                <a:latin typeface="Century Gothic" panose="020B0502020202020204" pitchFamily="34" charset="0"/>
              </a:defRPr>
            </a:lvl1pPr>
          </a:lstStyle>
          <a:p>
            <a:r>
              <a:rPr lang="hu-HU" dirty="0"/>
              <a:t>Mintacím szerkesztése</a:t>
            </a:r>
            <a:endParaRPr lang="en-US" dirty="0"/>
          </a:p>
        </p:txBody>
      </p:sp>
      <p:sp>
        <p:nvSpPr>
          <p:cNvPr id="11" name="Date Placeholder 3">
            <a:extLst>
              <a:ext uri="{FF2B5EF4-FFF2-40B4-BE49-F238E27FC236}">
                <a16:creationId xmlns:a16="http://schemas.microsoft.com/office/drawing/2014/main" id="{02D15C4C-0A8A-4859-95C2-6A6B6E6D3AD5}"/>
              </a:ext>
            </a:extLst>
          </p:cNvPr>
          <p:cNvSpPr>
            <a:spLocks noGrp="1"/>
          </p:cNvSpPr>
          <p:nvPr>
            <p:ph type="dt" sz="half" idx="11"/>
          </p:nvPr>
        </p:nvSpPr>
        <p:spPr>
          <a:xfrm>
            <a:off x="838200" y="5310285"/>
            <a:ext cx="2743200" cy="365125"/>
          </a:xfrm>
          <a:prstGeom prst="rect">
            <a:avLst/>
          </a:prstGeom>
        </p:spPr>
        <p:txBody>
          <a:bodyPr/>
          <a:lstStyle>
            <a:lvl1pPr>
              <a:defRPr sz="1400">
                <a:solidFill>
                  <a:srgbClr val="0E3543"/>
                </a:solidFill>
                <a:latin typeface="Century Gothic" panose="020B0502020202020204" pitchFamily="34" charset="0"/>
              </a:defRPr>
            </a:lvl1pPr>
          </a:lstStyle>
          <a:p>
            <a:fld id="{7C2E590C-0DEB-47FF-9A44-DD1E9C90008E}" type="datetimeFigureOut">
              <a:rPr lang="hu-HU" smtClean="0"/>
              <a:pPr/>
              <a:t>2022. 11. 09.</a:t>
            </a:fld>
            <a:endParaRPr lang="hu-HU" dirty="0"/>
          </a:p>
        </p:txBody>
      </p:sp>
      <p:sp>
        <p:nvSpPr>
          <p:cNvPr id="12" name="Footer Placeholder 4">
            <a:extLst>
              <a:ext uri="{FF2B5EF4-FFF2-40B4-BE49-F238E27FC236}">
                <a16:creationId xmlns:a16="http://schemas.microsoft.com/office/drawing/2014/main" id="{70013224-BC1B-4A63-ADF8-77CAC838D201}"/>
              </a:ext>
            </a:extLst>
          </p:cNvPr>
          <p:cNvSpPr>
            <a:spLocks noGrp="1"/>
          </p:cNvSpPr>
          <p:nvPr>
            <p:ph type="ftr" sz="quarter" idx="12"/>
          </p:nvPr>
        </p:nvSpPr>
        <p:spPr>
          <a:xfrm>
            <a:off x="4038600" y="5310285"/>
            <a:ext cx="4114800" cy="365125"/>
          </a:xfrm>
          <a:prstGeom prst="rect">
            <a:avLst/>
          </a:prstGeom>
        </p:spPr>
        <p:txBody>
          <a:bodyPr/>
          <a:lstStyle>
            <a:lvl1pPr>
              <a:defRPr lang="hu-HU" sz="1400" kern="1200">
                <a:solidFill>
                  <a:srgbClr val="0E3543"/>
                </a:solidFill>
                <a:latin typeface="Century Gothic" panose="020B0502020202020204" pitchFamily="34" charset="0"/>
                <a:ea typeface="+mn-ea"/>
                <a:cs typeface="+mn-cs"/>
              </a:defRPr>
            </a:lvl1pPr>
          </a:lstStyle>
          <a:p>
            <a:endParaRPr lang="hu-HU" dirty="0"/>
          </a:p>
        </p:txBody>
      </p:sp>
      <p:sp>
        <p:nvSpPr>
          <p:cNvPr id="13" name="Slide Number Placeholder 5">
            <a:extLst>
              <a:ext uri="{FF2B5EF4-FFF2-40B4-BE49-F238E27FC236}">
                <a16:creationId xmlns:a16="http://schemas.microsoft.com/office/drawing/2014/main" id="{473656EE-FC09-44E3-9F85-4D3D2CE95C55}"/>
              </a:ext>
            </a:extLst>
          </p:cNvPr>
          <p:cNvSpPr>
            <a:spLocks noGrp="1"/>
          </p:cNvSpPr>
          <p:nvPr>
            <p:ph type="sldNum" sz="quarter" idx="13"/>
          </p:nvPr>
        </p:nvSpPr>
        <p:spPr>
          <a:xfrm>
            <a:off x="8610600" y="5310285"/>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mn-cs"/>
              </a:defRPr>
            </a:lvl1pPr>
          </a:lstStyle>
          <a:p>
            <a:fld id="{156DE63D-1EF6-4186-BCCE-5F09296C7416}" type="slidenum">
              <a:rPr lang="hu-HU" smtClean="0"/>
              <a:pPr/>
              <a:t>‹#›</a:t>
            </a:fld>
            <a:endParaRPr lang="hu-HU" dirty="0"/>
          </a:p>
        </p:txBody>
      </p:sp>
    </p:spTree>
    <p:extLst>
      <p:ext uri="{BB962C8B-B14F-4D97-AF65-F5344CB8AC3E}">
        <p14:creationId xmlns:p14="http://schemas.microsoft.com/office/powerpoint/2010/main" val="1354273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Ü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709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ím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1E8C61-25EF-497E-BB5C-AE893B8E06B9}"/>
              </a:ext>
            </a:extLst>
          </p:cNvPr>
          <p:cNvSpPr>
            <a:spLocks noGrp="1"/>
          </p:cNvSpPr>
          <p:nvPr>
            <p:ph type="ctrTitle"/>
          </p:nvPr>
        </p:nvSpPr>
        <p:spPr>
          <a:xfrm>
            <a:off x="914400" y="2275027"/>
            <a:ext cx="10363200" cy="1234936"/>
          </a:xfrm>
          <a:prstGeom prst="rect">
            <a:avLst/>
          </a:prstGeom>
        </p:spPr>
        <p:txBody>
          <a:bodyPr anchor="b"/>
          <a:lstStyle>
            <a:lvl1pPr algn="ctr">
              <a:defRPr sz="4400" b="1">
                <a:solidFill>
                  <a:srgbClr val="0E3543"/>
                </a:solidFill>
                <a:latin typeface="Century Gothic" panose="020B0502020202020204" pitchFamily="34" charset="0"/>
                <a:cs typeface="Arial" panose="020B0604020202020204" pitchFamily="34" charset="0"/>
              </a:defRPr>
            </a:lvl1pPr>
          </a:lstStyle>
          <a:p>
            <a:r>
              <a:rPr lang="hu-HU" dirty="0"/>
              <a:t>Mintacím szerkesztése</a:t>
            </a:r>
            <a:endParaRPr lang="en-US" dirty="0"/>
          </a:p>
        </p:txBody>
      </p:sp>
      <p:sp>
        <p:nvSpPr>
          <p:cNvPr id="8" name="Subtitle 2">
            <a:extLst>
              <a:ext uri="{FF2B5EF4-FFF2-40B4-BE49-F238E27FC236}">
                <a16:creationId xmlns:a16="http://schemas.microsoft.com/office/drawing/2014/main" id="{F64FC615-D637-4030-A285-D657550F6BB0}"/>
              </a:ext>
            </a:extLst>
          </p:cNvPr>
          <p:cNvSpPr>
            <a:spLocks noGrp="1"/>
          </p:cNvSpPr>
          <p:nvPr>
            <p:ph type="subTitle" idx="1"/>
          </p:nvPr>
        </p:nvSpPr>
        <p:spPr>
          <a:xfrm>
            <a:off x="1524000" y="3602038"/>
            <a:ext cx="9144000" cy="465213"/>
          </a:xfrm>
          <a:prstGeom prst="rect">
            <a:avLst/>
          </a:prstGeom>
        </p:spPr>
        <p:txBody>
          <a:bodyPr/>
          <a:lstStyle>
            <a:lvl1pPr marL="0" indent="0" algn="ctr">
              <a:buNone/>
              <a:defRPr sz="1400">
                <a:solidFill>
                  <a:srgbClr val="0E3543"/>
                </a:solidFill>
                <a:latin typeface="Century Gothic" panose="020B0502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Kattintson ide az alcím mintájának szerkesztéséhez</a:t>
            </a:r>
            <a:endParaRPr lang="en-US" dirty="0"/>
          </a:p>
        </p:txBody>
      </p:sp>
      <p:sp>
        <p:nvSpPr>
          <p:cNvPr id="9" name="Date Placeholder 3">
            <a:extLst>
              <a:ext uri="{FF2B5EF4-FFF2-40B4-BE49-F238E27FC236}">
                <a16:creationId xmlns:a16="http://schemas.microsoft.com/office/drawing/2014/main" id="{652DEF1D-6709-4E37-96EC-A3DAA814C188}"/>
              </a:ext>
            </a:extLst>
          </p:cNvPr>
          <p:cNvSpPr>
            <a:spLocks noGrp="1"/>
          </p:cNvSpPr>
          <p:nvPr>
            <p:ph type="dt" sz="half" idx="10"/>
          </p:nvPr>
        </p:nvSpPr>
        <p:spPr>
          <a:xfrm>
            <a:off x="838200" y="6356352"/>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Arial" panose="020B0604020202020204" pitchFamily="34" charset="0"/>
              </a:defRPr>
            </a:lvl1pPr>
          </a:lstStyle>
          <a:p>
            <a:fld id="{7C2E590C-0DEB-47FF-9A44-DD1E9C90008E}" type="datetimeFigureOut">
              <a:rPr lang="hu-HU" smtClean="0"/>
              <a:pPr/>
              <a:t>2022. 11. 09.</a:t>
            </a:fld>
            <a:endParaRPr lang="hu-HU" dirty="0"/>
          </a:p>
        </p:txBody>
      </p:sp>
    </p:spTree>
    <p:extLst>
      <p:ext uri="{BB962C8B-B14F-4D97-AF65-F5344CB8AC3E}">
        <p14:creationId xmlns:p14="http://schemas.microsoft.com/office/powerpoint/2010/main" val="146960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ím és tartal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E5B14CB-F5BD-4FE6-9BAE-D468EBEFCCC7}"/>
              </a:ext>
            </a:extLst>
          </p:cNvPr>
          <p:cNvSpPr>
            <a:spLocks noGrp="1"/>
          </p:cNvSpPr>
          <p:nvPr>
            <p:ph type="title"/>
          </p:nvPr>
        </p:nvSpPr>
        <p:spPr>
          <a:xfrm>
            <a:off x="838200" y="365127"/>
            <a:ext cx="10515600" cy="735651"/>
          </a:xfrm>
          <a:prstGeom prst="rect">
            <a:avLst/>
          </a:prstGeom>
        </p:spPr>
        <p:txBody>
          <a:bodyPr/>
          <a:lstStyle>
            <a:lvl1pPr>
              <a:defRPr sz="3600">
                <a:solidFill>
                  <a:srgbClr val="0E3543"/>
                </a:solidFill>
                <a:latin typeface="Century Gothic" panose="020B0502020202020204" pitchFamily="34" charset="0"/>
              </a:defRPr>
            </a:lvl1pPr>
          </a:lstStyle>
          <a:p>
            <a:r>
              <a:rPr lang="hu-HU" dirty="0"/>
              <a:t>Mintacím szerkesztése</a:t>
            </a:r>
            <a:endParaRPr lang="en-US" dirty="0"/>
          </a:p>
        </p:txBody>
      </p:sp>
      <p:sp>
        <p:nvSpPr>
          <p:cNvPr id="8" name="Content Placeholder 2">
            <a:extLst>
              <a:ext uri="{FF2B5EF4-FFF2-40B4-BE49-F238E27FC236}">
                <a16:creationId xmlns:a16="http://schemas.microsoft.com/office/drawing/2014/main" id="{2D1A2EFF-C2CE-4EE5-9B9B-F51C150F36FE}"/>
              </a:ext>
            </a:extLst>
          </p:cNvPr>
          <p:cNvSpPr>
            <a:spLocks noGrp="1"/>
          </p:cNvSpPr>
          <p:nvPr>
            <p:ph idx="1"/>
          </p:nvPr>
        </p:nvSpPr>
        <p:spPr>
          <a:xfrm>
            <a:off x="838200" y="1280167"/>
            <a:ext cx="10515600" cy="3850729"/>
          </a:xfrm>
          <a:prstGeom prst="rect">
            <a:avLst/>
          </a:prstGeom>
        </p:spPr>
        <p:txBody>
          <a:bodyPr/>
          <a:lstStyle>
            <a:lvl1pPr>
              <a:defRPr sz="2400">
                <a:solidFill>
                  <a:srgbClr val="0E3543"/>
                </a:solidFill>
                <a:latin typeface="Century Gothic" panose="020B0502020202020204" pitchFamily="34" charset="0"/>
              </a:defRPr>
            </a:lvl1pPr>
            <a:lvl2pPr>
              <a:defRPr sz="2000">
                <a:solidFill>
                  <a:srgbClr val="0E3543"/>
                </a:solidFill>
                <a:latin typeface="Century Gothic" panose="020B0502020202020204" pitchFamily="34" charset="0"/>
              </a:defRPr>
            </a:lvl2pPr>
            <a:lvl3pPr>
              <a:defRPr sz="1800">
                <a:solidFill>
                  <a:srgbClr val="0E3543"/>
                </a:solidFill>
                <a:latin typeface="Century Gothic" panose="020B0502020202020204" pitchFamily="34" charset="0"/>
              </a:defRPr>
            </a:lvl3pPr>
            <a:lvl4pPr>
              <a:defRPr sz="1600">
                <a:solidFill>
                  <a:srgbClr val="0E3543"/>
                </a:solidFill>
                <a:latin typeface="Century Gothic" panose="020B0502020202020204" pitchFamily="34" charset="0"/>
              </a:defRPr>
            </a:lvl4pPr>
            <a:lvl5pPr>
              <a:defRPr sz="1600">
                <a:solidFill>
                  <a:srgbClr val="0E3543"/>
                </a:solidFill>
                <a:latin typeface="Century Gothic" panose="020B0502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9" name="Date Placeholder 3">
            <a:extLst>
              <a:ext uri="{FF2B5EF4-FFF2-40B4-BE49-F238E27FC236}">
                <a16:creationId xmlns:a16="http://schemas.microsoft.com/office/drawing/2014/main" id="{3F066758-3F9D-4C1F-B034-515538927073}"/>
              </a:ext>
            </a:extLst>
          </p:cNvPr>
          <p:cNvSpPr>
            <a:spLocks noGrp="1"/>
          </p:cNvSpPr>
          <p:nvPr>
            <p:ph type="dt" sz="half" idx="10"/>
          </p:nvPr>
        </p:nvSpPr>
        <p:spPr>
          <a:xfrm>
            <a:off x="838200" y="5310285"/>
            <a:ext cx="2743200" cy="365125"/>
          </a:xfrm>
          <a:prstGeom prst="rect">
            <a:avLst/>
          </a:prstGeom>
        </p:spPr>
        <p:txBody>
          <a:bodyPr/>
          <a:lstStyle>
            <a:lvl1pPr>
              <a:defRPr sz="1400">
                <a:solidFill>
                  <a:srgbClr val="0E3543"/>
                </a:solidFill>
                <a:latin typeface="Century Gothic" panose="020B0502020202020204" pitchFamily="34" charset="0"/>
              </a:defRPr>
            </a:lvl1pPr>
          </a:lstStyle>
          <a:p>
            <a:fld id="{7C2E590C-0DEB-47FF-9A44-DD1E9C90008E}" type="datetimeFigureOut">
              <a:rPr lang="hu-HU" smtClean="0"/>
              <a:pPr/>
              <a:t>2022. 11. 09.</a:t>
            </a:fld>
            <a:endParaRPr lang="hu-HU" dirty="0"/>
          </a:p>
        </p:txBody>
      </p:sp>
      <p:sp>
        <p:nvSpPr>
          <p:cNvPr id="10" name="Footer Placeholder 4">
            <a:extLst>
              <a:ext uri="{FF2B5EF4-FFF2-40B4-BE49-F238E27FC236}">
                <a16:creationId xmlns:a16="http://schemas.microsoft.com/office/drawing/2014/main" id="{8B76BF26-005C-4EBD-878E-CD431E75A285}"/>
              </a:ext>
            </a:extLst>
          </p:cNvPr>
          <p:cNvSpPr>
            <a:spLocks noGrp="1"/>
          </p:cNvSpPr>
          <p:nvPr>
            <p:ph type="ftr" sz="quarter" idx="11"/>
          </p:nvPr>
        </p:nvSpPr>
        <p:spPr>
          <a:xfrm>
            <a:off x="4038600" y="5310285"/>
            <a:ext cx="4114800" cy="365125"/>
          </a:xfrm>
          <a:prstGeom prst="rect">
            <a:avLst/>
          </a:prstGeom>
        </p:spPr>
        <p:txBody>
          <a:bodyPr/>
          <a:lstStyle>
            <a:lvl1pPr>
              <a:defRPr lang="hu-HU" sz="1400" kern="1200">
                <a:solidFill>
                  <a:srgbClr val="0E3543"/>
                </a:solidFill>
                <a:latin typeface="Century Gothic" panose="020B0502020202020204" pitchFamily="34" charset="0"/>
                <a:ea typeface="+mn-ea"/>
                <a:cs typeface="+mn-cs"/>
              </a:defRPr>
            </a:lvl1pPr>
          </a:lstStyle>
          <a:p>
            <a:endParaRPr lang="hu-HU" dirty="0"/>
          </a:p>
        </p:txBody>
      </p:sp>
      <p:sp>
        <p:nvSpPr>
          <p:cNvPr id="11" name="Slide Number Placeholder 5">
            <a:extLst>
              <a:ext uri="{FF2B5EF4-FFF2-40B4-BE49-F238E27FC236}">
                <a16:creationId xmlns:a16="http://schemas.microsoft.com/office/drawing/2014/main" id="{3502C8DC-91DC-4CED-ACCF-619EAE0E4ED9}"/>
              </a:ext>
            </a:extLst>
          </p:cNvPr>
          <p:cNvSpPr>
            <a:spLocks noGrp="1"/>
          </p:cNvSpPr>
          <p:nvPr>
            <p:ph type="sldNum" sz="quarter" idx="12"/>
          </p:nvPr>
        </p:nvSpPr>
        <p:spPr>
          <a:xfrm>
            <a:off x="8610600" y="5310285"/>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mn-cs"/>
              </a:defRPr>
            </a:lvl1pPr>
          </a:lstStyle>
          <a:p>
            <a:fld id="{156DE63D-1EF6-4186-BCCE-5F09296C7416}" type="slidenum">
              <a:rPr lang="hu-HU" smtClean="0"/>
              <a:pPr/>
              <a:t>‹#›</a:t>
            </a:fld>
            <a:endParaRPr lang="hu-HU" dirty="0"/>
          </a:p>
        </p:txBody>
      </p:sp>
    </p:spTree>
    <p:extLst>
      <p:ext uri="{BB962C8B-B14F-4D97-AF65-F5344CB8AC3E}">
        <p14:creationId xmlns:p14="http://schemas.microsoft.com/office/powerpoint/2010/main" val="236104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zakaszfejlé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0A7577F-C312-4838-90AB-96E1EBA159FF}"/>
              </a:ext>
            </a:extLst>
          </p:cNvPr>
          <p:cNvSpPr>
            <a:spLocks noGrp="1"/>
          </p:cNvSpPr>
          <p:nvPr>
            <p:ph type="title"/>
          </p:nvPr>
        </p:nvSpPr>
        <p:spPr>
          <a:xfrm>
            <a:off x="831851" y="1709740"/>
            <a:ext cx="10515600" cy="1719261"/>
          </a:xfrm>
          <a:prstGeom prst="rect">
            <a:avLst/>
          </a:prstGeom>
        </p:spPr>
        <p:txBody>
          <a:bodyPr anchor="b"/>
          <a:lstStyle>
            <a:lvl1pPr>
              <a:defRPr sz="4000" b="1">
                <a:solidFill>
                  <a:srgbClr val="0E3543"/>
                </a:solidFill>
                <a:latin typeface="Century Gothic" panose="020B0502020202020204" pitchFamily="34" charset="0"/>
              </a:defRPr>
            </a:lvl1pPr>
          </a:lstStyle>
          <a:p>
            <a:r>
              <a:rPr lang="hu-HU" dirty="0"/>
              <a:t>Mintacím szerkesztése</a:t>
            </a:r>
            <a:endParaRPr lang="en-US" dirty="0"/>
          </a:p>
        </p:txBody>
      </p:sp>
      <p:sp>
        <p:nvSpPr>
          <p:cNvPr id="8" name="Text Placeholder 2">
            <a:extLst>
              <a:ext uri="{FF2B5EF4-FFF2-40B4-BE49-F238E27FC236}">
                <a16:creationId xmlns:a16="http://schemas.microsoft.com/office/drawing/2014/main" id="{F7600659-AAD6-42BF-8408-5240E574717F}"/>
              </a:ext>
            </a:extLst>
          </p:cNvPr>
          <p:cNvSpPr>
            <a:spLocks noGrp="1"/>
          </p:cNvSpPr>
          <p:nvPr>
            <p:ph type="body" idx="1"/>
          </p:nvPr>
        </p:nvSpPr>
        <p:spPr>
          <a:xfrm>
            <a:off x="831851" y="3591764"/>
            <a:ext cx="10515600" cy="1556498"/>
          </a:xfrm>
          <a:prstGeom prst="rect">
            <a:avLst/>
          </a:prstGeom>
        </p:spPr>
        <p:txBody>
          <a:bodyPr/>
          <a:lstStyle>
            <a:lvl1pPr marL="0" indent="0">
              <a:buNone/>
              <a:defRPr sz="2000">
                <a:solidFill>
                  <a:srgbClr val="0E3543"/>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dirty="0"/>
              <a:t>Mintaszöveg szerkesztése</a:t>
            </a:r>
          </a:p>
        </p:txBody>
      </p:sp>
      <p:sp>
        <p:nvSpPr>
          <p:cNvPr id="9" name="Date Placeholder 3">
            <a:extLst>
              <a:ext uri="{FF2B5EF4-FFF2-40B4-BE49-F238E27FC236}">
                <a16:creationId xmlns:a16="http://schemas.microsoft.com/office/drawing/2014/main" id="{FF4E0192-6DB4-4490-B600-0E871F6B5648}"/>
              </a:ext>
            </a:extLst>
          </p:cNvPr>
          <p:cNvSpPr>
            <a:spLocks noGrp="1"/>
          </p:cNvSpPr>
          <p:nvPr>
            <p:ph type="dt" sz="half" idx="10"/>
          </p:nvPr>
        </p:nvSpPr>
        <p:spPr>
          <a:xfrm>
            <a:off x="838200" y="5310285"/>
            <a:ext cx="2743200" cy="365125"/>
          </a:xfrm>
          <a:prstGeom prst="rect">
            <a:avLst/>
          </a:prstGeom>
        </p:spPr>
        <p:txBody>
          <a:bodyPr/>
          <a:lstStyle>
            <a:lvl1pPr>
              <a:defRPr sz="1400">
                <a:solidFill>
                  <a:srgbClr val="0E3543"/>
                </a:solidFill>
                <a:latin typeface="Century Gothic" panose="020B0502020202020204" pitchFamily="34" charset="0"/>
              </a:defRPr>
            </a:lvl1pPr>
          </a:lstStyle>
          <a:p>
            <a:fld id="{7C2E590C-0DEB-47FF-9A44-DD1E9C90008E}" type="datetimeFigureOut">
              <a:rPr lang="hu-HU" smtClean="0"/>
              <a:pPr/>
              <a:t>2022. 11. 09.</a:t>
            </a:fld>
            <a:endParaRPr lang="hu-HU" dirty="0"/>
          </a:p>
        </p:txBody>
      </p:sp>
      <p:sp>
        <p:nvSpPr>
          <p:cNvPr id="10" name="Footer Placeholder 4">
            <a:extLst>
              <a:ext uri="{FF2B5EF4-FFF2-40B4-BE49-F238E27FC236}">
                <a16:creationId xmlns:a16="http://schemas.microsoft.com/office/drawing/2014/main" id="{F1363774-E97C-4374-A43B-E87C6F4F6298}"/>
              </a:ext>
            </a:extLst>
          </p:cNvPr>
          <p:cNvSpPr>
            <a:spLocks noGrp="1"/>
          </p:cNvSpPr>
          <p:nvPr>
            <p:ph type="ftr" sz="quarter" idx="11"/>
          </p:nvPr>
        </p:nvSpPr>
        <p:spPr>
          <a:xfrm>
            <a:off x="4038600" y="5310285"/>
            <a:ext cx="4114800" cy="365125"/>
          </a:xfrm>
          <a:prstGeom prst="rect">
            <a:avLst/>
          </a:prstGeom>
        </p:spPr>
        <p:txBody>
          <a:bodyPr/>
          <a:lstStyle>
            <a:lvl1pPr>
              <a:defRPr lang="hu-HU" sz="1400" kern="1200">
                <a:solidFill>
                  <a:srgbClr val="0E3543"/>
                </a:solidFill>
                <a:latin typeface="Century Gothic" panose="020B0502020202020204" pitchFamily="34" charset="0"/>
                <a:ea typeface="+mn-ea"/>
                <a:cs typeface="+mn-cs"/>
              </a:defRPr>
            </a:lvl1pPr>
          </a:lstStyle>
          <a:p>
            <a:endParaRPr lang="hu-HU" dirty="0"/>
          </a:p>
        </p:txBody>
      </p:sp>
      <p:sp>
        <p:nvSpPr>
          <p:cNvPr id="11" name="Slide Number Placeholder 5">
            <a:extLst>
              <a:ext uri="{FF2B5EF4-FFF2-40B4-BE49-F238E27FC236}">
                <a16:creationId xmlns:a16="http://schemas.microsoft.com/office/drawing/2014/main" id="{72FC8162-F5F9-49C5-9458-1DC9A5E14C3F}"/>
              </a:ext>
            </a:extLst>
          </p:cNvPr>
          <p:cNvSpPr>
            <a:spLocks noGrp="1"/>
          </p:cNvSpPr>
          <p:nvPr>
            <p:ph type="sldNum" sz="quarter" idx="12"/>
          </p:nvPr>
        </p:nvSpPr>
        <p:spPr>
          <a:xfrm>
            <a:off x="8610600" y="5310285"/>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mn-cs"/>
              </a:defRPr>
            </a:lvl1pPr>
          </a:lstStyle>
          <a:p>
            <a:fld id="{156DE63D-1EF6-4186-BCCE-5F09296C7416}" type="slidenum">
              <a:rPr lang="hu-HU" smtClean="0"/>
              <a:pPr/>
              <a:t>‹#›</a:t>
            </a:fld>
            <a:endParaRPr lang="hu-HU" dirty="0"/>
          </a:p>
        </p:txBody>
      </p:sp>
    </p:spTree>
    <p:extLst>
      <p:ext uri="{BB962C8B-B14F-4D97-AF65-F5344CB8AC3E}">
        <p14:creationId xmlns:p14="http://schemas.microsoft.com/office/powerpoint/2010/main" val="17485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tartalomrés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035C919-6B11-4BE7-87B6-002B91F79749}"/>
              </a:ext>
            </a:extLst>
          </p:cNvPr>
          <p:cNvSpPr>
            <a:spLocks noGrp="1"/>
          </p:cNvSpPr>
          <p:nvPr>
            <p:ph sz="half" idx="1"/>
          </p:nvPr>
        </p:nvSpPr>
        <p:spPr>
          <a:xfrm>
            <a:off x="838200" y="1280166"/>
            <a:ext cx="5181600" cy="3850729"/>
          </a:xfrm>
          <a:prstGeom prst="rect">
            <a:avLst/>
          </a:prstGeom>
        </p:spPr>
        <p:txBody>
          <a:bodyPr/>
          <a:lstStyle>
            <a:lvl1pPr>
              <a:defRPr sz="2400">
                <a:solidFill>
                  <a:srgbClr val="0E3543"/>
                </a:solidFill>
                <a:latin typeface="Century Gothic" panose="020B0502020202020204" pitchFamily="34" charset="0"/>
              </a:defRPr>
            </a:lvl1pPr>
            <a:lvl2pPr>
              <a:defRPr sz="2000">
                <a:solidFill>
                  <a:srgbClr val="0E3543"/>
                </a:solidFill>
                <a:latin typeface="Century Gothic" panose="020B0502020202020204" pitchFamily="34" charset="0"/>
              </a:defRPr>
            </a:lvl2pPr>
            <a:lvl3pPr>
              <a:defRPr sz="1800">
                <a:solidFill>
                  <a:srgbClr val="0E3543"/>
                </a:solidFill>
                <a:latin typeface="Century Gothic" panose="020B0502020202020204" pitchFamily="34" charset="0"/>
              </a:defRPr>
            </a:lvl3pPr>
            <a:lvl4pPr>
              <a:defRPr sz="1600">
                <a:solidFill>
                  <a:srgbClr val="0E3543"/>
                </a:solidFill>
                <a:latin typeface="Century Gothic" panose="020B0502020202020204" pitchFamily="34" charset="0"/>
              </a:defRPr>
            </a:lvl4pPr>
            <a:lvl5pPr>
              <a:defRPr sz="1600">
                <a:solidFill>
                  <a:srgbClr val="0E3543"/>
                </a:solidFill>
                <a:latin typeface="Century Gothic" panose="020B0502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9" name="Content Placeholder 2">
            <a:extLst>
              <a:ext uri="{FF2B5EF4-FFF2-40B4-BE49-F238E27FC236}">
                <a16:creationId xmlns:a16="http://schemas.microsoft.com/office/drawing/2014/main" id="{CABA9266-2944-4E69-85D6-6D5DFD7BEB77}"/>
              </a:ext>
            </a:extLst>
          </p:cNvPr>
          <p:cNvSpPr>
            <a:spLocks noGrp="1"/>
          </p:cNvSpPr>
          <p:nvPr>
            <p:ph sz="half" idx="10"/>
          </p:nvPr>
        </p:nvSpPr>
        <p:spPr>
          <a:xfrm>
            <a:off x="6172200" y="1280166"/>
            <a:ext cx="5181600" cy="3850729"/>
          </a:xfrm>
          <a:prstGeom prst="rect">
            <a:avLst/>
          </a:prstGeom>
        </p:spPr>
        <p:txBody>
          <a:bodyPr/>
          <a:lstStyle>
            <a:lvl1pPr>
              <a:defRPr sz="2400">
                <a:solidFill>
                  <a:srgbClr val="0E3543"/>
                </a:solidFill>
                <a:latin typeface="Century Gothic" panose="020B0502020202020204" pitchFamily="34" charset="0"/>
              </a:defRPr>
            </a:lvl1pPr>
            <a:lvl2pPr>
              <a:defRPr sz="2000">
                <a:solidFill>
                  <a:srgbClr val="0E3543"/>
                </a:solidFill>
                <a:latin typeface="Century Gothic" panose="020B0502020202020204" pitchFamily="34" charset="0"/>
              </a:defRPr>
            </a:lvl2pPr>
            <a:lvl3pPr>
              <a:defRPr sz="1800">
                <a:solidFill>
                  <a:srgbClr val="0E3543"/>
                </a:solidFill>
                <a:latin typeface="Century Gothic" panose="020B0502020202020204" pitchFamily="34" charset="0"/>
              </a:defRPr>
            </a:lvl3pPr>
            <a:lvl4pPr>
              <a:defRPr sz="1600">
                <a:solidFill>
                  <a:srgbClr val="0E3543"/>
                </a:solidFill>
                <a:latin typeface="Century Gothic" panose="020B0502020202020204" pitchFamily="34" charset="0"/>
              </a:defRPr>
            </a:lvl4pPr>
            <a:lvl5pPr>
              <a:defRPr sz="1600">
                <a:solidFill>
                  <a:srgbClr val="0E3543"/>
                </a:solidFill>
                <a:latin typeface="Century Gothic" panose="020B0502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10" name="Title 1">
            <a:extLst>
              <a:ext uri="{FF2B5EF4-FFF2-40B4-BE49-F238E27FC236}">
                <a16:creationId xmlns:a16="http://schemas.microsoft.com/office/drawing/2014/main" id="{8FB2BEA3-525E-46F3-B475-5F19BEA2CDCE}"/>
              </a:ext>
            </a:extLst>
          </p:cNvPr>
          <p:cNvSpPr>
            <a:spLocks noGrp="1"/>
          </p:cNvSpPr>
          <p:nvPr>
            <p:ph type="title"/>
          </p:nvPr>
        </p:nvSpPr>
        <p:spPr>
          <a:xfrm>
            <a:off x="838200" y="365127"/>
            <a:ext cx="10515600" cy="735651"/>
          </a:xfrm>
          <a:prstGeom prst="rect">
            <a:avLst/>
          </a:prstGeom>
        </p:spPr>
        <p:txBody>
          <a:bodyPr/>
          <a:lstStyle>
            <a:lvl1pPr>
              <a:defRPr sz="3600">
                <a:solidFill>
                  <a:srgbClr val="0E3543"/>
                </a:solidFill>
                <a:latin typeface="Century Gothic" panose="020B0502020202020204" pitchFamily="34" charset="0"/>
              </a:defRPr>
            </a:lvl1pPr>
          </a:lstStyle>
          <a:p>
            <a:r>
              <a:rPr lang="hu-HU" dirty="0"/>
              <a:t>Mintacím szerkesztése</a:t>
            </a:r>
            <a:endParaRPr lang="en-US" dirty="0"/>
          </a:p>
        </p:txBody>
      </p:sp>
      <p:sp>
        <p:nvSpPr>
          <p:cNvPr id="11" name="Date Placeholder 3">
            <a:extLst>
              <a:ext uri="{FF2B5EF4-FFF2-40B4-BE49-F238E27FC236}">
                <a16:creationId xmlns:a16="http://schemas.microsoft.com/office/drawing/2014/main" id="{67431798-48EA-47E0-92DA-E25765AFDEFC}"/>
              </a:ext>
            </a:extLst>
          </p:cNvPr>
          <p:cNvSpPr>
            <a:spLocks noGrp="1"/>
          </p:cNvSpPr>
          <p:nvPr>
            <p:ph type="dt" sz="half" idx="11"/>
          </p:nvPr>
        </p:nvSpPr>
        <p:spPr>
          <a:xfrm>
            <a:off x="838200" y="5310285"/>
            <a:ext cx="2743200" cy="365125"/>
          </a:xfrm>
          <a:prstGeom prst="rect">
            <a:avLst/>
          </a:prstGeom>
        </p:spPr>
        <p:txBody>
          <a:bodyPr/>
          <a:lstStyle>
            <a:lvl1pPr>
              <a:defRPr sz="1400">
                <a:solidFill>
                  <a:srgbClr val="0E3543"/>
                </a:solidFill>
                <a:latin typeface="Century Gothic" panose="020B0502020202020204" pitchFamily="34" charset="0"/>
              </a:defRPr>
            </a:lvl1pPr>
          </a:lstStyle>
          <a:p>
            <a:fld id="{7C2E590C-0DEB-47FF-9A44-DD1E9C90008E}" type="datetimeFigureOut">
              <a:rPr lang="hu-HU" smtClean="0"/>
              <a:pPr/>
              <a:t>2022. 11. 09.</a:t>
            </a:fld>
            <a:endParaRPr lang="hu-HU" dirty="0"/>
          </a:p>
        </p:txBody>
      </p:sp>
      <p:sp>
        <p:nvSpPr>
          <p:cNvPr id="12" name="Footer Placeholder 4">
            <a:extLst>
              <a:ext uri="{FF2B5EF4-FFF2-40B4-BE49-F238E27FC236}">
                <a16:creationId xmlns:a16="http://schemas.microsoft.com/office/drawing/2014/main" id="{A635298A-D8DF-47DF-A4D1-B3FC3F9341F6}"/>
              </a:ext>
            </a:extLst>
          </p:cNvPr>
          <p:cNvSpPr>
            <a:spLocks noGrp="1"/>
          </p:cNvSpPr>
          <p:nvPr>
            <p:ph type="ftr" sz="quarter" idx="12"/>
          </p:nvPr>
        </p:nvSpPr>
        <p:spPr>
          <a:xfrm>
            <a:off x="4038600" y="5310285"/>
            <a:ext cx="4114800" cy="365125"/>
          </a:xfrm>
          <a:prstGeom prst="rect">
            <a:avLst/>
          </a:prstGeom>
        </p:spPr>
        <p:txBody>
          <a:bodyPr/>
          <a:lstStyle>
            <a:lvl1pPr>
              <a:defRPr lang="hu-HU" sz="1400" kern="1200">
                <a:solidFill>
                  <a:srgbClr val="0E3543"/>
                </a:solidFill>
                <a:latin typeface="Century Gothic" panose="020B0502020202020204" pitchFamily="34" charset="0"/>
                <a:ea typeface="+mn-ea"/>
                <a:cs typeface="+mn-cs"/>
              </a:defRPr>
            </a:lvl1pPr>
          </a:lstStyle>
          <a:p>
            <a:endParaRPr lang="hu-HU" dirty="0"/>
          </a:p>
        </p:txBody>
      </p:sp>
      <p:sp>
        <p:nvSpPr>
          <p:cNvPr id="13" name="Slide Number Placeholder 5">
            <a:extLst>
              <a:ext uri="{FF2B5EF4-FFF2-40B4-BE49-F238E27FC236}">
                <a16:creationId xmlns:a16="http://schemas.microsoft.com/office/drawing/2014/main" id="{57E98518-A227-4A8E-9F0C-4156EE160F7B}"/>
              </a:ext>
            </a:extLst>
          </p:cNvPr>
          <p:cNvSpPr>
            <a:spLocks noGrp="1"/>
          </p:cNvSpPr>
          <p:nvPr>
            <p:ph type="sldNum" sz="quarter" idx="13"/>
          </p:nvPr>
        </p:nvSpPr>
        <p:spPr>
          <a:xfrm>
            <a:off x="8610600" y="5310285"/>
            <a:ext cx="2743200" cy="365125"/>
          </a:xfrm>
          <a:prstGeom prst="rect">
            <a:avLst/>
          </a:prstGeom>
        </p:spPr>
        <p:txBody>
          <a:bodyPr/>
          <a:lstStyle>
            <a:lvl1pPr>
              <a:defRPr lang="hu-HU" sz="1400" kern="1200" smtClean="0">
                <a:solidFill>
                  <a:srgbClr val="0E3543"/>
                </a:solidFill>
                <a:latin typeface="Century Gothic" panose="020B0502020202020204" pitchFamily="34" charset="0"/>
                <a:ea typeface="+mn-ea"/>
                <a:cs typeface="+mn-cs"/>
              </a:defRPr>
            </a:lvl1pPr>
          </a:lstStyle>
          <a:p>
            <a:fld id="{156DE63D-1EF6-4186-BCCE-5F09296C7416}" type="slidenum">
              <a:rPr lang="hu-HU" smtClean="0"/>
              <a:pPr/>
              <a:t>‹#›</a:t>
            </a:fld>
            <a:endParaRPr lang="hu-HU" dirty="0"/>
          </a:p>
        </p:txBody>
      </p:sp>
    </p:spTree>
    <p:extLst>
      <p:ext uri="{BB962C8B-B14F-4D97-AF65-F5344CB8AC3E}">
        <p14:creationId xmlns:p14="http://schemas.microsoft.com/office/powerpoint/2010/main" val="22524705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8737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86030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2519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221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22" r:id="rId4"/>
    <p:sldLayoutId id="214748370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8E1CAF6-F2DF-40DE-99F6-A4AA51E085A7}"/>
              </a:ext>
            </a:extLst>
          </p:cNvPr>
          <p:cNvSpPr>
            <a:spLocks noGrp="1"/>
          </p:cNvSpPr>
          <p:nvPr>
            <p:ph type="ctrTitle"/>
          </p:nvPr>
        </p:nvSpPr>
        <p:spPr/>
        <p:txBody>
          <a:bodyPr/>
          <a:lstStyle/>
          <a:p>
            <a:r>
              <a:rPr lang="hu-HU" dirty="0"/>
              <a:t>Egyéni kompetencia</a:t>
            </a:r>
            <a:br>
              <a:rPr lang="hu-HU" dirty="0"/>
            </a:br>
            <a:r>
              <a:rPr lang="hu-HU" dirty="0"/>
              <a:t>fejlesztés eredményeinek bemutatása</a:t>
            </a:r>
          </a:p>
        </p:txBody>
      </p:sp>
      <p:sp>
        <p:nvSpPr>
          <p:cNvPr id="3" name="Alcím 2">
            <a:extLst>
              <a:ext uri="{FF2B5EF4-FFF2-40B4-BE49-F238E27FC236}">
                <a16:creationId xmlns:a16="http://schemas.microsoft.com/office/drawing/2014/main" id="{3A11B766-3D93-4E10-9CA5-A760527F8C56}"/>
              </a:ext>
            </a:extLst>
          </p:cNvPr>
          <p:cNvSpPr>
            <a:spLocks noGrp="1"/>
          </p:cNvSpPr>
          <p:nvPr>
            <p:ph type="subTitle" idx="1"/>
          </p:nvPr>
        </p:nvSpPr>
        <p:spPr>
          <a:xfrm>
            <a:off x="1524000" y="3935896"/>
            <a:ext cx="9144000" cy="636104"/>
          </a:xfrm>
        </p:spPr>
        <p:txBody>
          <a:bodyPr/>
          <a:lstStyle/>
          <a:p>
            <a:r>
              <a:rPr lang="hu-HU" sz="1800" b="1" dirty="0"/>
              <a:t>Fehérvári Krisztina</a:t>
            </a:r>
          </a:p>
          <a:p>
            <a:r>
              <a:rPr lang="hu-HU" dirty="0"/>
              <a:t>Felnőttképzési szakmai vezető, Képzési alprojektvezető</a:t>
            </a:r>
          </a:p>
          <a:p>
            <a:r>
              <a:rPr lang="hu-HU" sz="1800" b="1" dirty="0"/>
              <a:t>Dr. Benczéné Csorba Margit</a:t>
            </a:r>
          </a:p>
          <a:p>
            <a:r>
              <a:rPr lang="hu-HU" dirty="0"/>
              <a:t>képző és </a:t>
            </a:r>
            <a:r>
              <a:rPr lang="hu-HU" dirty="0" err="1"/>
              <a:t>fogllkozásvezető</a:t>
            </a:r>
            <a:endParaRPr lang="hu-HU" dirty="0"/>
          </a:p>
          <a:p>
            <a:endParaRPr lang="hu-HU" dirty="0"/>
          </a:p>
          <a:p>
            <a:endParaRPr lang="hu-HU" dirty="0"/>
          </a:p>
        </p:txBody>
      </p:sp>
    </p:spTree>
    <p:extLst>
      <p:ext uri="{BB962C8B-B14F-4D97-AF65-F5344CB8AC3E}">
        <p14:creationId xmlns:p14="http://schemas.microsoft.com/office/powerpoint/2010/main" val="3510043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BB66651-EFBD-4394-B1EE-FDDE24A7EB1B}"/>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2A8743D3-1437-40D1-BC6A-871C3FA0519F}"/>
              </a:ext>
            </a:extLst>
          </p:cNvPr>
          <p:cNvSpPr>
            <a:spLocks noGrp="1"/>
          </p:cNvSpPr>
          <p:nvPr>
            <p:ph idx="1"/>
          </p:nvPr>
        </p:nvSpPr>
        <p:spPr>
          <a:xfrm>
            <a:off x="838200" y="1100778"/>
            <a:ext cx="10515600" cy="3850729"/>
          </a:xfrm>
        </p:spPr>
        <p:txBody>
          <a:bodyPr/>
          <a:lstStyle/>
          <a:p>
            <a:pPr algn="just"/>
            <a:r>
              <a:rPr lang="hu-HU" dirty="0"/>
              <a:t>A projekt keretein belül e tábori programok megvalósítását kívántuk biztosítani </a:t>
            </a:r>
            <a:r>
              <a:rPr lang="hu-HU" b="1" dirty="0"/>
              <a:t>12-18 éves fiatalok </a:t>
            </a:r>
            <a:r>
              <a:rPr lang="hu-HU" dirty="0"/>
              <a:t>számára. Célunk volt, hogy a különböző korosztályok élethelyzetükhöz, meglévő készségeikhez és ismereteikhez igazodó, a nem-formális tanulás módszertanára és eszközeire épülő tematikus (életpálya-építést segítő- és lemorzsolódást megelőző közösségi) tábori programokban vegyenek részt, amely a résztvevők transzverzális kompetenciáit fejleszti, hozzájárulva a gyerekek és fiatalok sikeres életpálya tervezéséhez. Ebből adódóan, 3 napos/2 éjszakás tavaszi és őszi ifjúsági táborokat szerveztünk az egy földrajzi közelségben lévő, </a:t>
            </a:r>
            <a:r>
              <a:rPr lang="hu-HU" b="1" dirty="0"/>
              <a:t>részben hátrányos helyzetű gyerekekkel és fiatalokkal foglalkozó iskolai csoportok részére.</a:t>
            </a:r>
          </a:p>
        </p:txBody>
      </p:sp>
    </p:spTree>
    <p:extLst>
      <p:ext uri="{BB962C8B-B14F-4D97-AF65-F5344CB8AC3E}">
        <p14:creationId xmlns:p14="http://schemas.microsoft.com/office/powerpoint/2010/main" val="2830854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69425E9-F803-47A2-8D66-C9DA1D54AA3C}"/>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196C295D-A3DC-4377-9A8A-0031463DF026}"/>
              </a:ext>
            </a:extLst>
          </p:cNvPr>
          <p:cNvSpPr>
            <a:spLocks noGrp="1"/>
          </p:cNvSpPr>
          <p:nvPr>
            <p:ph idx="1"/>
          </p:nvPr>
        </p:nvSpPr>
        <p:spPr/>
        <p:txBody>
          <a:bodyPr/>
          <a:lstStyle/>
          <a:p>
            <a:pPr marL="0" indent="0" algn="just">
              <a:buNone/>
            </a:pPr>
            <a:r>
              <a:rPr lang="hu-HU" dirty="0"/>
              <a:t>A foglalkozások, az utazás, étkezés, szállás és csoportonként 1 terem költségeit a diákok, kísérő pedagógusok számára a projekt finanszírozta.</a:t>
            </a:r>
          </a:p>
          <a:p>
            <a:pPr marL="0" indent="0" algn="just">
              <a:buNone/>
            </a:pPr>
            <a:endParaRPr lang="hu-HU" dirty="0"/>
          </a:p>
        </p:txBody>
      </p:sp>
      <p:pic>
        <p:nvPicPr>
          <p:cNvPr id="4" name="Kép 3">
            <a:extLst>
              <a:ext uri="{FF2B5EF4-FFF2-40B4-BE49-F238E27FC236}">
                <a16:creationId xmlns:a16="http://schemas.microsoft.com/office/drawing/2014/main" id="{60111F6C-C30F-411A-99E5-13B7956C0F68}"/>
              </a:ext>
            </a:extLst>
          </p:cNvPr>
          <p:cNvPicPr>
            <a:picLocks noChangeAspect="1"/>
          </p:cNvPicPr>
          <p:nvPr/>
        </p:nvPicPr>
        <p:blipFill>
          <a:blip r:embed="rId2"/>
          <a:stretch>
            <a:fillRect/>
          </a:stretch>
        </p:blipFill>
        <p:spPr>
          <a:xfrm>
            <a:off x="476664" y="2394464"/>
            <a:ext cx="4870588" cy="3656188"/>
          </a:xfrm>
          <a:prstGeom prst="rect">
            <a:avLst/>
          </a:prstGeom>
        </p:spPr>
      </p:pic>
      <p:pic>
        <p:nvPicPr>
          <p:cNvPr id="7" name="Kép 6">
            <a:extLst>
              <a:ext uri="{FF2B5EF4-FFF2-40B4-BE49-F238E27FC236}">
                <a16:creationId xmlns:a16="http://schemas.microsoft.com/office/drawing/2014/main" id="{505CBF07-E85A-41DD-9325-993A18CA26C8}"/>
              </a:ext>
            </a:extLst>
          </p:cNvPr>
          <p:cNvPicPr>
            <a:picLocks noChangeAspect="1"/>
          </p:cNvPicPr>
          <p:nvPr/>
        </p:nvPicPr>
        <p:blipFill>
          <a:blip r:embed="rId3"/>
          <a:stretch>
            <a:fillRect/>
          </a:stretch>
        </p:blipFill>
        <p:spPr>
          <a:xfrm>
            <a:off x="6526695" y="2461612"/>
            <a:ext cx="4691684" cy="3521891"/>
          </a:xfrm>
          <a:prstGeom prst="rect">
            <a:avLst/>
          </a:prstGeom>
        </p:spPr>
      </p:pic>
    </p:spTree>
    <p:extLst>
      <p:ext uri="{BB962C8B-B14F-4D97-AF65-F5344CB8AC3E}">
        <p14:creationId xmlns:p14="http://schemas.microsoft.com/office/powerpoint/2010/main" val="146809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457A8B8-B9C6-4493-8816-0B8BC9DFA4B6}"/>
              </a:ext>
            </a:extLst>
          </p:cNvPr>
          <p:cNvSpPr>
            <a:spLocks noGrp="1"/>
          </p:cNvSpPr>
          <p:nvPr>
            <p:ph type="title"/>
          </p:nvPr>
        </p:nvSpPr>
        <p:spPr/>
        <p:txBody>
          <a:bodyPr/>
          <a:lstStyle/>
          <a:p>
            <a:endParaRPr lang="hu-HU"/>
          </a:p>
        </p:txBody>
      </p:sp>
      <p:pic>
        <p:nvPicPr>
          <p:cNvPr id="4" name="Tartalom helye 3">
            <a:extLst>
              <a:ext uri="{FF2B5EF4-FFF2-40B4-BE49-F238E27FC236}">
                <a16:creationId xmlns:a16="http://schemas.microsoft.com/office/drawing/2014/main" id="{ED9D220C-CCD6-4739-B780-8B96074212EC}"/>
              </a:ext>
            </a:extLst>
          </p:cNvPr>
          <p:cNvPicPr>
            <a:picLocks noGrp="1" noChangeAspect="1"/>
          </p:cNvPicPr>
          <p:nvPr>
            <p:ph idx="1"/>
          </p:nvPr>
        </p:nvPicPr>
        <p:blipFill>
          <a:blip r:embed="rId2"/>
          <a:stretch>
            <a:fillRect/>
          </a:stretch>
        </p:blipFill>
        <p:spPr>
          <a:xfrm>
            <a:off x="1224380" y="330830"/>
            <a:ext cx="3936310" cy="2954858"/>
          </a:xfrm>
          <a:prstGeom prst="rect">
            <a:avLst/>
          </a:prstGeom>
        </p:spPr>
      </p:pic>
      <p:pic>
        <p:nvPicPr>
          <p:cNvPr id="5" name="Kép 4">
            <a:extLst>
              <a:ext uri="{FF2B5EF4-FFF2-40B4-BE49-F238E27FC236}">
                <a16:creationId xmlns:a16="http://schemas.microsoft.com/office/drawing/2014/main" id="{18E74DDC-AF82-4A8C-BCC8-9AD0E894E799}"/>
              </a:ext>
            </a:extLst>
          </p:cNvPr>
          <p:cNvPicPr>
            <a:picLocks noChangeAspect="1"/>
          </p:cNvPicPr>
          <p:nvPr/>
        </p:nvPicPr>
        <p:blipFill>
          <a:blip r:embed="rId3"/>
          <a:stretch>
            <a:fillRect/>
          </a:stretch>
        </p:blipFill>
        <p:spPr>
          <a:xfrm>
            <a:off x="6317001" y="455095"/>
            <a:ext cx="3468876" cy="2404071"/>
          </a:xfrm>
          <a:prstGeom prst="rect">
            <a:avLst/>
          </a:prstGeom>
        </p:spPr>
      </p:pic>
      <p:pic>
        <p:nvPicPr>
          <p:cNvPr id="6" name="Kép 5">
            <a:extLst>
              <a:ext uri="{FF2B5EF4-FFF2-40B4-BE49-F238E27FC236}">
                <a16:creationId xmlns:a16="http://schemas.microsoft.com/office/drawing/2014/main" id="{2E0C49C5-FB1E-4D38-B53D-6F705B5F3CFB}"/>
              </a:ext>
            </a:extLst>
          </p:cNvPr>
          <p:cNvPicPr>
            <a:picLocks noChangeAspect="1"/>
          </p:cNvPicPr>
          <p:nvPr/>
        </p:nvPicPr>
        <p:blipFill>
          <a:blip r:embed="rId4"/>
          <a:stretch>
            <a:fillRect/>
          </a:stretch>
        </p:blipFill>
        <p:spPr>
          <a:xfrm>
            <a:off x="6083284" y="3171686"/>
            <a:ext cx="3936310" cy="2954857"/>
          </a:xfrm>
          <a:prstGeom prst="rect">
            <a:avLst/>
          </a:prstGeom>
        </p:spPr>
      </p:pic>
      <p:pic>
        <p:nvPicPr>
          <p:cNvPr id="3" name="Kép 2">
            <a:extLst>
              <a:ext uri="{FF2B5EF4-FFF2-40B4-BE49-F238E27FC236}">
                <a16:creationId xmlns:a16="http://schemas.microsoft.com/office/drawing/2014/main" id="{A65C46D6-0A3D-13C8-8121-FE1E18C6892B}"/>
              </a:ext>
            </a:extLst>
          </p:cNvPr>
          <p:cNvPicPr>
            <a:picLocks noChangeAspect="1"/>
          </p:cNvPicPr>
          <p:nvPr/>
        </p:nvPicPr>
        <p:blipFill>
          <a:blip r:embed="rId5"/>
          <a:stretch>
            <a:fillRect/>
          </a:stretch>
        </p:blipFill>
        <p:spPr>
          <a:xfrm>
            <a:off x="1438964" y="3491258"/>
            <a:ext cx="3309769" cy="2485125"/>
          </a:xfrm>
          <a:prstGeom prst="rect">
            <a:avLst/>
          </a:prstGeom>
        </p:spPr>
      </p:pic>
    </p:spTree>
    <p:extLst>
      <p:ext uri="{BB962C8B-B14F-4D97-AF65-F5344CB8AC3E}">
        <p14:creationId xmlns:p14="http://schemas.microsoft.com/office/powerpoint/2010/main" val="2576802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AAAF66E-C917-4AEA-B3B4-F364D25666AB}"/>
              </a:ext>
            </a:extLst>
          </p:cNvPr>
          <p:cNvSpPr>
            <a:spLocks noGrp="1"/>
          </p:cNvSpPr>
          <p:nvPr>
            <p:ph type="title"/>
          </p:nvPr>
        </p:nvSpPr>
        <p:spPr/>
        <p:txBody>
          <a:bodyPr/>
          <a:lstStyle/>
          <a:p>
            <a:pPr algn="ctr"/>
            <a:r>
              <a:rPr lang="hu-HU" b="1" dirty="0">
                <a:solidFill>
                  <a:schemeClr val="accent4">
                    <a:lumMod val="50000"/>
                  </a:schemeClr>
                </a:solidFill>
              </a:rPr>
              <a:t>KORTÁRSSEGÍTŐ TÁBOROK</a:t>
            </a:r>
          </a:p>
        </p:txBody>
      </p:sp>
      <p:sp>
        <p:nvSpPr>
          <p:cNvPr id="3" name="Tartalom helye 2">
            <a:extLst>
              <a:ext uri="{FF2B5EF4-FFF2-40B4-BE49-F238E27FC236}">
                <a16:creationId xmlns:a16="http://schemas.microsoft.com/office/drawing/2014/main" id="{5292C238-C944-4216-9824-1E1439EC400E}"/>
              </a:ext>
            </a:extLst>
          </p:cNvPr>
          <p:cNvSpPr>
            <a:spLocks noGrp="1"/>
          </p:cNvSpPr>
          <p:nvPr>
            <p:ph idx="1"/>
          </p:nvPr>
        </p:nvSpPr>
        <p:spPr/>
        <p:txBody>
          <a:bodyPr/>
          <a:lstStyle/>
          <a:p>
            <a:pPr algn="just"/>
            <a:r>
              <a:rPr lang="hu-HU" dirty="0"/>
              <a:t>A fiatalok énképének, önértékelésének, értékrendjének, szociális és egyéni kompetenciáik kialakulásának meghatározó időszakában szívesebben fogadnak el segítséget, támogatást saját kortársaiktól. Ebben a folyamatban a </a:t>
            </a:r>
            <a:r>
              <a:rPr lang="hu-HU" b="1" dirty="0"/>
              <a:t>segítő szerepre alkalmas fiatalok kiválasztása, képessé tétele különösen hangsúlyos</a:t>
            </a:r>
            <a:r>
              <a:rPr lang="hu-HU" dirty="0"/>
              <a:t>. Ennek érdekében képzések biztosításával, szakmai táborok szervezésével kívántuk megerősíteni a kortárssegítőket ebben a szerepükben. A </a:t>
            </a:r>
            <a:r>
              <a:rPr lang="hu-HU" b="1" dirty="0"/>
              <a:t>4 napos, moduláris rendszerben tartott felkészítés </a:t>
            </a:r>
            <a:r>
              <a:rPr lang="hu-HU" dirty="0"/>
              <a:t>során megfelelő ismereteket kaptak és kompetenciákat szereztek ennek a tevékenységnek a végzéséről. A nyári kortárssegítő tábor további célja volt </a:t>
            </a:r>
            <a:r>
              <a:rPr lang="hu-HU" b="1" dirty="0"/>
              <a:t>a kortárssegítők </a:t>
            </a:r>
            <a:r>
              <a:rPr lang="hu-HU" b="1" dirty="0" err="1"/>
              <a:t>hálózatosodásának</a:t>
            </a:r>
            <a:r>
              <a:rPr lang="hu-HU" b="1" dirty="0"/>
              <a:t> elősegítése, a folyamat önfenntartóvá tétele</a:t>
            </a:r>
            <a:r>
              <a:rPr lang="hu-HU" dirty="0"/>
              <a:t>.</a:t>
            </a:r>
          </a:p>
        </p:txBody>
      </p:sp>
    </p:spTree>
    <p:extLst>
      <p:ext uri="{BB962C8B-B14F-4D97-AF65-F5344CB8AC3E}">
        <p14:creationId xmlns:p14="http://schemas.microsoft.com/office/powerpoint/2010/main" val="2156316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A145555-701B-492D-93F0-114D98007DD6}"/>
              </a:ext>
            </a:extLst>
          </p:cNvPr>
          <p:cNvSpPr>
            <a:spLocks noGrp="1"/>
          </p:cNvSpPr>
          <p:nvPr>
            <p:ph type="title"/>
          </p:nvPr>
        </p:nvSpPr>
        <p:spPr/>
        <p:txBody>
          <a:bodyPr/>
          <a:lstStyle/>
          <a:p>
            <a:endParaRPr lang="hu-HU"/>
          </a:p>
        </p:txBody>
      </p:sp>
      <p:pic>
        <p:nvPicPr>
          <p:cNvPr id="4" name="Tartalom helye 3">
            <a:extLst>
              <a:ext uri="{FF2B5EF4-FFF2-40B4-BE49-F238E27FC236}">
                <a16:creationId xmlns:a16="http://schemas.microsoft.com/office/drawing/2014/main" id="{79B36A0E-791C-476A-A989-3ABDD1ADA3F1}"/>
              </a:ext>
            </a:extLst>
          </p:cNvPr>
          <p:cNvPicPr>
            <a:picLocks noGrp="1" noChangeAspect="1"/>
          </p:cNvPicPr>
          <p:nvPr>
            <p:ph idx="1"/>
          </p:nvPr>
        </p:nvPicPr>
        <p:blipFill>
          <a:blip r:embed="rId2"/>
          <a:stretch>
            <a:fillRect/>
          </a:stretch>
        </p:blipFill>
        <p:spPr>
          <a:xfrm>
            <a:off x="496956" y="365127"/>
            <a:ext cx="4184282" cy="3138211"/>
          </a:xfrm>
          <a:prstGeom prst="rect">
            <a:avLst/>
          </a:prstGeom>
        </p:spPr>
      </p:pic>
      <p:pic>
        <p:nvPicPr>
          <p:cNvPr id="5" name="Kép 4">
            <a:extLst>
              <a:ext uri="{FF2B5EF4-FFF2-40B4-BE49-F238E27FC236}">
                <a16:creationId xmlns:a16="http://schemas.microsoft.com/office/drawing/2014/main" id="{B535FA56-F143-4175-BEBB-7E675C765D1C}"/>
              </a:ext>
            </a:extLst>
          </p:cNvPr>
          <p:cNvPicPr>
            <a:picLocks noChangeAspect="1"/>
          </p:cNvPicPr>
          <p:nvPr/>
        </p:nvPicPr>
        <p:blipFill>
          <a:blip r:embed="rId3"/>
          <a:stretch>
            <a:fillRect/>
          </a:stretch>
        </p:blipFill>
        <p:spPr>
          <a:xfrm>
            <a:off x="7169519" y="290789"/>
            <a:ext cx="4184281" cy="3138211"/>
          </a:xfrm>
          <a:prstGeom prst="rect">
            <a:avLst/>
          </a:prstGeom>
        </p:spPr>
      </p:pic>
      <p:pic>
        <p:nvPicPr>
          <p:cNvPr id="6" name="Kép 5">
            <a:extLst>
              <a:ext uri="{FF2B5EF4-FFF2-40B4-BE49-F238E27FC236}">
                <a16:creationId xmlns:a16="http://schemas.microsoft.com/office/drawing/2014/main" id="{E4F2E5D1-EF7B-48A8-9C7D-A5AAADE4636E}"/>
              </a:ext>
            </a:extLst>
          </p:cNvPr>
          <p:cNvPicPr>
            <a:picLocks noChangeAspect="1"/>
          </p:cNvPicPr>
          <p:nvPr/>
        </p:nvPicPr>
        <p:blipFill>
          <a:blip r:embed="rId4"/>
          <a:stretch>
            <a:fillRect/>
          </a:stretch>
        </p:blipFill>
        <p:spPr>
          <a:xfrm>
            <a:off x="3543254" y="3600442"/>
            <a:ext cx="4184282" cy="3138211"/>
          </a:xfrm>
          <a:prstGeom prst="rect">
            <a:avLst/>
          </a:prstGeom>
        </p:spPr>
      </p:pic>
    </p:spTree>
    <p:extLst>
      <p:ext uri="{BB962C8B-B14F-4D97-AF65-F5344CB8AC3E}">
        <p14:creationId xmlns:p14="http://schemas.microsoft.com/office/powerpoint/2010/main" val="3601463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082D50F-0383-4B81-9226-407F7CB8B657}"/>
              </a:ext>
            </a:extLst>
          </p:cNvPr>
          <p:cNvSpPr>
            <a:spLocks noGrp="1"/>
          </p:cNvSpPr>
          <p:nvPr>
            <p:ph type="title"/>
          </p:nvPr>
        </p:nvSpPr>
        <p:spPr/>
        <p:txBody>
          <a:bodyPr/>
          <a:lstStyle/>
          <a:p>
            <a:pPr algn="ctr"/>
            <a:r>
              <a:rPr lang="hu-HU" b="1" dirty="0">
                <a:solidFill>
                  <a:srgbClr val="FFFF00"/>
                </a:solidFill>
              </a:rPr>
              <a:t>TEAMCOACHING</a:t>
            </a:r>
          </a:p>
        </p:txBody>
      </p:sp>
      <p:sp>
        <p:nvSpPr>
          <p:cNvPr id="3" name="Tartalom helye 2">
            <a:extLst>
              <a:ext uri="{FF2B5EF4-FFF2-40B4-BE49-F238E27FC236}">
                <a16:creationId xmlns:a16="http://schemas.microsoft.com/office/drawing/2014/main" id="{0168BB97-2810-47EF-A68F-FFEB020ACA93}"/>
              </a:ext>
            </a:extLst>
          </p:cNvPr>
          <p:cNvSpPr>
            <a:spLocks noGrp="1"/>
          </p:cNvSpPr>
          <p:nvPr>
            <p:ph idx="1"/>
          </p:nvPr>
        </p:nvSpPr>
        <p:spPr/>
        <p:txBody>
          <a:bodyPr/>
          <a:lstStyle/>
          <a:p>
            <a:pPr algn="just"/>
            <a:r>
              <a:rPr lang="hu-HU" dirty="0"/>
              <a:t>A </a:t>
            </a:r>
            <a:r>
              <a:rPr lang="hu-HU" dirty="0" err="1"/>
              <a:t>Fitmess</a:t>
            </a:r>
            <a:r>
              <a:rPr lang="hu-HU" dirty="0"/>
              <a:t> kampányunk a mentálhigiénés terület fejlesztését is célozta, ennek keretében felajánlottuk közösségek (osztályközösségek, tehetségműhelyek, egyéb kortárscsoportok, stb.) részére </a:t>
            </a:r>
            <a:r>
              <a:rPr lang="hu-HU" dirty="0" err="1"/>
              <a:t>teamcoaching</a:t>
            </a:r>
            <a:r>
              <a:rPr lang="hu-HU" dirty="0"/>
              <a:t> igénybe vételét. </a:t>
            </a:r>
          </a:p>
          <a:p>
            <a:pPr algn="just"/>
            <a:r>
              <a:rPr lang="hu-HU" dirty="0"/>
              <a:t>Az </a:t>
            </a:r>
            <a:r>
              <a:rPr lang="hu-HU" b="1" dirty="0"/>
              <a:t>Önértékelés fejlesztő, motivációs </a:t>
            </a:r>
            <a:r>
              <a:rPr lang="hu-HU" b="1" dirty="0" err="1"/>
              <a:t>teamcoaching</a:t>
            </a:r>
            <a:r>
              <a:rPr lang="hu-HU" b="1" dirty="0"/>
              <a:t> </a:t>
            </a:r>
            <a:r>
              <a:rPr lang="hu-HU" dirty="0"/>
              <a:t>keretében egy egymást ismerő közösség tagjai </a:t>
            </a:r>
            <a:r>
              <a:rPr lang="hu-HU" dirty="0" err="1"/>
              <a:t>max</a:t>
            </a:r>
            <a:r>
              <a:rPr lang="hu-HU" dirty="0"/>
              <a:t>. 4 órás időkeretben professzionális célorientált beszélgetés keretében, coach vezetésével mélyültek el az önértékelés kérdésköréhez kapcsolódóan saját önismeretük és társismeretük konkrét megválaszolásra váró kérdéseiben, illetve megerősítések által hozzájárulnának reális önértékelésük megerősödéséhez. Kiemelt fókuszt kapott a motiváció, ennek kapcsán mikrocsoportos tréninggyakorlat tapasztalatainak levonásával AHA-élményként összefüggések feltárására, és a saját motiváltság növelésére volt mód.</a:t>
            </a:r>
          </a:p>
          <a:p>
            <a:endParaRPr lang="hu-HU" dirty="0"/>
          </a:p>
        </p:txBody>
      </p:sp>
    </p:spTree>
    <p:extLst>
      <p:ext uri="{BB962C8B-B14F-4D97-AF65-F5344CB8AC3E}">
        <p14:creationId xmlns:p14="http://schemas.microsoft.com/office/powerpoint/2010/main" val="3869671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505D4DA-07BF-494A-9C43-11ABAB0160B0}"/>
              </a:ext>
            </a:extLst>
          </p:cNvPr>
          <p:cNvSpPr>
            <a:spLocks noGrp="1"/>
          </p:cNvSpPr>
          <p:nvPr>
            <p:ph type="title"/>
          </p:nvPr>
        </p:nvSpPr>
        <p:spPr/>
        <p:txBody>
          <a:bodyPr/>
          <a:lstStyle/>
          <a:p>
            <a:endParaRPr lang="hu-HU"/>
          </a:p>
        </p:txBody>
      </p:sp>
      <p:pic>
        <p:nvPicPr>
          <p:cNvPr id="5" name="Kép 4">
            <a:extLst>
              <a:ext uri="{FF2B5EF4-FFF2-40B4-BE49-F238E27FC236}">
                <a16:creationId xmlns:a16="http://schemas.microsoft.com/office/drawing/2014/main" id="{F316934F-C9E6-4D56-A532-E20E4F039E65}"/>
              </a:ext>
            </a:extLst>
          </p:cNvPr>
          <p:cNvPicPr>
            <a:picLocks noChangeAspect="1"/>
          </p:cNvPicPr>
          <p:nvPr/>
        </p:nvPicPr>
        <p:blipFill>
          <a:blip r:embed="rId2"/>
          <a:stretch>
            <a:fillRect/>
          </a:stretch>
        </p:blipFill>
        <p:spPr>
          <a:xfrm>
            <a:off x="5572218" y="91971"/>
            <a:ext cx="4876799" cy="3252787"/>
          </a:xfrm>
          <a:prstGeom prst="rect">
            <a:avLst/>
          </a:prstGeom>
        </p:spPr>
      </p:pic>
      <p:pic>
        <p:nvPicPr>
          <p:cNvPr id="6" name="Kép 5">
            <a:extLst>
              <a:ext uri="{FF2B5EF4-FFF2-40B4-BE49-F238E27FC236}">
                <a16:creationId xmlns:a16="http://schemas.microsoft.com/office/drawing/2014/main" id="{3A6B0D2B-07CD-4901-90E7-3777F6C6D83B}"/>
              </a:ext>
            </a:extLst>
          </p:cNvPr>
          <p:cNvPicPr>
            <a:picLocks noChangeAspect="1"/>
          </p:cNvPicPr>
          <p:nvPr/>
        </p:nvPicPr>
        <p:blipFill>
          <a:blip r:embed="rId3"/>
          <a:stretch>
            <a:fillRect/>
          </a:stretch>
        </p:blipFill>
        <p:spPr>
          <a:xfrm>
            <a:off x="1219201" y="2129923"/>
            <a:ext cx="4147930" cy="2766637"/>
          </a:xfrm>
          <a:prstGeom prst="rect">
            <a:avLst/>
          </a:prstGeom>
        </p:spPr>
      </p:pic>
      <p:pic>
        <p:nvPicPr>
          <p:cNvPr id="7" name="Kép 6">
            <a:extLst>
              <a:ext uri="{FF2B5EF4-FFF2-40B4-BE49-F238E27FC236}">
                <a16:creationId xmlns:a16="http://schemas.microsoft.com/office/drawing/2014/main" id="{65DABDAD-3FE0-4415-92A4-59995BA3438F}"/>
              </a:ext>
            </a:extLst>
          </p:cNvPr>
          <p:cNvPicPr>
            <a:picLocks noChangeAspect="1"/>
          </p:cNvPicPr>
          <p:nvPr/>
        </p:nvPicPr>
        <p:blipFill>
          <a:blip r:embed="rId4"/>
          <a:stretch>
            <a:fillRect/>
          </a:stretch>
        </p:blipFill>
        <p:spPr>
          <a:xfrm>
            <a:off x="7083379" y="3513242"/>
            <a:ext cx="4654825" cy="3104732"/>
          </a:xfrm>
          <a:prstGeom prst="rect">
            <a:avLst/>
          </a:prstGeom>
        </p:spPr>
      </p:pic>
      <p:sp>
        <p:nvSpPr>
          <p:cNvPr id="8" name="Tartalom helye 7">
            <a:extLst>
              <a:ext uri="{FF2B5EF4-FFF2-40B4-BE49-F238E27FC236}">
                <a16:creationId xmlns:a16="http://schemas.microsoft.com/office/drawing/2014/main" id="{8F363CBB-A393-9BA0-8057-032580E4554E}"/>
              </a:ext>
            </a:extLst>
          </p:cNvPr>
          <p:cNvSpPr>
            <a:spLocks noGrp="1"/>
          </p:cNvSpPr>
          <p:nvPr>
            <p:ph idx="1"/>
          </p:nvPr>
        </p:nvSpPr>
        <p:spPr/>
        <p:txBody>
          <a:bodyPr/>
          <a:lstStyle/>
          <a:p>
            <a:endParaRPr lang="hu-HU" dirty="0"/>
          </a:p>
        </p:txBody>
      </p:sp>
    </p:spTree>
    <p:extLst>
      <p:ext uri="{BB962C8B-B14F-4D97-AF65-F5344CB8AC3E}">
        <p14:creationId xmlns:p14="http://schemas.microsoft.com/office/powerpoint/2010/main" val="1657139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FAFEF8D-696D-4C03-A767-93301AC352DF}"/>
              </a:ext>
            </a:extLst>
          </p:cNvPr>
          <p:cNvSpPr>
            <a:spLocks noGrp="1"/>
          </p:cNvSpPr>
          <p:nvPr>
            <p:ph type="title"/>
          </p:nvPr>
        </p:nvSpPr>
        <p:spPr/>
        <p:txBody>
          <a:bodyPr/>
          <a:lstStyle/>
          <a:p>
            <a:endParaRPr lang="hu-HU"/>
          </a:p>
        </p:txBody>
      </p:sp>
      <p:pic>
        <p:nvPicPr>
          <p:cNvPr id="4" name="Tartalom helye 3">
            <a:extLst>
              <a:ext uri="{FF2B5EF4-FFF2-40B4-BE49-F238E27FC236}">
                <a16:creationId xmlns:a16="http://schemas.microsoft.com/office/drawing/2014/main" id="{85F50F0C-6067-4758-A24D-8579323E3F3F}"/>
              </a:ext>
            </a:extLst>
          </p:cNvPr>
          <p:cNvPicPr>
            <a:picLocks noGrp="1" noChangeAspect="1"/>
          </p:cNvPicPr>
          <p:nvPr>
            <p:ph idx="1"/>
          </p:nvPr>
        </p:nvPicPr>
        <p:blipFill>
          <a:blip r:embed="rId2"/>
          <a:stretch>
            <a:fillRect/>
          </a:stretch>
        </p:blipFill>
        <p:spPr>
          <a:xfrm>
            <a:off x="835581" y="1044267"/>
            <a:ext cx="2834580" cy="1890643"/>
          </a:xfrm>
          <a:prstGeom prst="rect">
            <a:avLst/>
          </a:prstGeom>
        </p:spPr>
      </p:pic>
      <p:pic>
        <p:nvPicPr>
          <p:cNvPr id="5" name="Kép 4">
            <a:extLst>
              <a:ext uri="{FF2B5EF4-FFF2-40B4-BE49-F238E27FC236}">
                <a16:creationId xmlns:a16="http://schemas.microsoft.com/office/drawing/2014/main" id="{20863E90-B888-4286-B03A-C85BFE70551F}"/>
              </a:ext>
            </a:extLst>
          </p:cNvPr>
          <p:cNvPicPr>
            <a:picLocks noChangeAspect="1"/>
          </p:cNvPicPr>
          <p:nvPr/>
        </p:nvPicPr>
        <p:blipFill>
          <a:blip r:embed="rId3"/>
          <a:stretch>
            <a:fillRect/>
          </a:stretch>
        </p:blipFill>
        <p:spPr>
          <a:xfrm>
            <a:off x="388959" y="3222487"/>
            <a:ext cx="4206233" cy="2805525"/>
          </a:xfrm>
          <a:prstGeom prst="rect">
            <a:avLst/>
          </a:prstGeom>
        </p:spPr>
      </p:pic>
      <p:pic>
        <p:nvPicPr>
          <p:cNvPr id="6" name="Kép 5">
            <a:extLst>
              <a:ext uri="{FF2B5EF4-FFF2-40B4-BE49-F238E27FC236}">
                <a16:creationId xmlns:a16="http://schemas.microsoft.com/office/drawing/2014/main" id="{903F8A5E-7247-441A-969A-BEB88FAE4262}"/>
              </a:ext>
            </a:extLst>
          </p:cNvPr>
          <p:cNvPicPr>
            <a:picLocks noChangeAspect="1"/>
          </p:cNvPicPr>
          <p:nvPr/>
        </p:nvPicPr>
        <p:blipFill>
          <a:blip r:embed="rId4"/>
          <a:stretch>
            <a:fillRect/>
          </a:stretch>
        </p:blipFill>
        <p:spPr>
          <a:xfrm>
            <a:off x="4874482" y="283382"/>
            <a:ext cx="4402683" cy="2936555"/>
          </a:xfrm>
          <a:prstGeom prst="rect">
            <a:avLst/>
          </a:prstGeom>
        </p:spPr>
      </p:pic>
      <p:pic>
        <p:nvPicPr>
          <p:cNvPr id="7" name="Kép 6">
            <a:extLst>
              <a:ext uri="{FF2B5EF4-FFF2-40B4-BE49-F238E27FC236}">
                <a16:creationId xmlns:a16="http://schemas.microsoft.com/office/drawing/2014/main" id="{9CA6ECB8-4B46-414F-BF82-5B9F574D263C}"/>
              </a:ext>
            </a:extLst>
          </p:cNvPr>
          <p:cNvPicPr>
            <a:picLocks noChangeAspect="1"/>
          </p:cNvPicPr>
          <p:nvPr/>
        </p:nvPicPr>
        <p:blipFill>
          <a:blip r:embed="rId5"/>
          <a:stretch>
            <a:fillRect/>
          </a:stretch>
        </p:blipFill>
        <p:spPr>
          <a:xfrm>
            <a:off x="6792401" y="3301682"/>
            <a:ext cx="4561399" cy="3042417"/>
          </a:xfrm>
          <a:prstGeom prst="rect">
            <a:avLst/>
          </a:prstGeom>
        </p:spPr>
      </p:pic>
    </p:spTree>
    <p:extLst>
      <p:ext uri="{BB962C8B-B14F-4D97-AF65-F5344CB8AC3E}">
        <p14:creationId xmlns:p14="http://schemas.microsoft.com/office/powerpoint/2010/main" val="1793537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846313D-1DB9-483A-81DA-4E894A40A72F}"/>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D0F5043C-0027-495F-9A20-AEF125C70FE1}"/>
              </a:ext>
            </a:extLst>
          </p:cNvPr>
          <p:cNvSpPr>
            <a:spLocks noGrp="1"/>
          </p:cNvSpPr>
          <p:nvPr>
            <p:ph idx="1"/>
          </p:nvPr>
        </p:nvSpPr>
        <p:spPr/>
        <p:txBody>
          <a:bodyPr/>
          <a:lstStyle/>
          <a:p>
            <a:pPr marL="0" indent="0" algn="ctr">
              <a:buNone/>
            </a:pPr>
            <a:endParaRPr lang="hu-HU" b="1" dirty="0"/>
          </a:p>
          <a:p>
            <a:pPr marL="0" indent="0" algn="ctr">
              <a:buNone/>
            </a:pPr>
            <a:endParaRPr lang="hu-HU" b="1" dirty="0"/>
          </a:p>
          <a:p>
            <a:pPr marL="0" indent="0" algn="ctr">
              <a:buNone/>
            </a:pPr>
            <a:endParaRPr lang="hu-HU" b="1" dirty="0"/>
          </a:p>
          <a:p>
            <a:pPr marL="0" indent="0" algn="ctr">
              <a:buNone/>
            </a:pPr>
            <a:endParaRPr lang="hu-HU" b="1" dirty="0"/>
          </a:p>
          <a:p>
            <a:pPr marL="0" indent="0" algn="ctr">
              <a:buNone/>
            </a:pPr>
            <a:r>
              <a:rPr lang="hu-HU" sz="4000" b="1">
                <a:solidFill>
                  <a:srgbClr val="FFFF00"/>
                </a:solidFill>
              </a:rPr>
              <a:t>Köszönöm </a:t>
            </a:r>
            <a:r>
              <a:rPr lang="hu-HU" sz="4000" b="1" dirty="0">
                <a:solidFill>
                  <a:srgbClr val="FFFF00"/>
                </a:solidFill>
              </a:rPr>
              <a:t>a figyelmet!</a:t>
            </a:r>
          </a:p>
          <a:p>
            <a:endParaRPr lang="hu-HU" dirty="0"/>
          </a:p>
        </p:txBody>
      </p:sp>
    </p:spTree>
    <p:extLst>
      <p:ext uri="{BB962C8B-B14F-4D97-AF65-F5344CB8AC3E}">
        <p14:creationId xmlns:p14="http://schemas.microsoft.com/office/powerpoint/2010/main" val="3176556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F089F6E-9391-460D-A212-40142AAA689C}"/>
              </a:ext>
            </a:extLst>
          </p:cNvPr>
          <p:cNvSpPr>
            <a:spLocks noGrp="1"/>
          </p:cNvSpPr>
          <p:nvPr>
            <p:ph type="title"/>
          </p:nvPr>
        </p:nvSpPr>
        <p:spPr/>
        <p:txBody>
          <a:bodyPr/>
          <a:lstStyle/>
          <a:p>
            <a:endParaRPr lang="hu-HU"/>
          </a:p>
        </p:txBody>
      </p:sp>
      <p:pic>
        <p:nvPicPr>
          <p:cNvPr id="4" name="Tartalom helye 3">
            <a:extLst>
              <a:ext uri="{FF2B5EF4-FFF2-40B4-BE49-F238E27FC236}">
                <a16:creationId xmlns:a16="http://schemas.microsoft.com/office/drawing/2014/main" id="{F9A6B81A-30B6-4753-A586-CF34DF86D962}"/>
              </a:ext>
            </a:extLst>
          </p:cNvPr>
          <p:cNvPicPr>
            <a:picLocks noGrp="1" noChangeAspect="1"/>
          </p:cNvPicPr>
          <p:nvPr>
            <p:ph idx="1"/>
          </p:nvPr>
        </p:nvPicPr>
        <p:blipFill>
          <a:blip r:embed="rId2"/>
          <a:stretch>
            <a:fillRect/>
          </a:stretch>
        </p:blipFill>
        <p:spPr>
          <a:xfrm>
            <a:off x="1466960" y="1279525"/>
            <a:ext cx="9258079" cy="4445414"/>
          </a:xfrm>
          <a:prstGeom prst="rect">
            <a:avLst/>
          </a:prstGeom>
        </p:spPr>
      </p:pic>
    </p:spTree>
    <p:extLst>
      <p:ext uri="{BB962C8B-B14F-4D97-AF65-F5344CB8AC3E}">
        <p14:creationId xmlns:p14="http://schemas.microsoft.com/office/powerpoint/2010/main" val="3102108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121D2C9-B77F-469A-933F-44CB9B35708A}"/>
              </a:ext>
            </a:extLst>
          </p:cNvPr>
          <p:cNvSpPr>
            <a:spLocks noGrp="1"/>
          </p:cNvSpPr>
          <p:nvPr>
            <p:ph type="title"/>
          </p:nvPr>
        </p:nvSpPr>
        <p:spPr>
          <a:xfrm>
            <a:off x="781878" y="695739"/>
            <a:ext cx="10515600" cy="1719261"/>
          </a:xfrm>
        </p:spPr>
        <p:txBody>
          <a:bodyPr/>
          <a:lstStyle/>
          <a:p>
            <a:endParaRPr lang="hu-HU" dirty="0"/>
          </a:p>
        </p:txBody>
      </p:sp>
      <p:sp>
        <p:nvSpPr>
          <p:cNvPr id="3" name="Szöveg helye 2">
            <a:extLst>
              <a:ext uri="{FF2B5EF4-FFF2-40B4-BE49-F238E27FC236}">
                <a16:creationId xmlns:a16="http://schemas.microsoft.com/office/drawing/2014/main" id="{7480E6E7-EE99-4A8D-A830-09CF2F51C099}"/>
              </a:ext>
            </a:extLst>
          </p:cNvPr>
          <p:cNvSpPr>
            <a:spLocks noGrp="1"/>
          </p:cNvSpPr>
          <p:nvPr>
            <p:ph type="body" idx="1"/>
          </p:nvPr>
        </p:nvSpPr>
        <p:spPr/>
        <p:txBody>
          <a:bodyPr/>
          <a:lstStyle/>
          <a:p>
            <a:endParaRPr lang="hu-HU" dirty="0"/>
          </a:p>
        </p:txBody>
      </p:sp>
      <p:graphicFrame>
        <p:nvGraphicFramePr>
          <p:cNvPr id="5" name="Tartalom helye 3">
            <a:extLst>
              <a:ext uri="{FF2B5EF4-FFF2-40B4-BE49-F238E27FC236}">
                <a16:creationId xmlns:a16="http://schemas.microsoft.com/office/drawing/2014/main" id="{AD09C30B-A04F-4552-AB7F-092CAC2BA10F}"/>
              </a:ext>
            </a:extLst>
          </p:cNvPr>
          <p:cNvGraphicFramePr>
            <a:graphicFrameLocks/>
          </p:cNvGraphicFramePr>
          <p:nvPr>
            <p:extLst>
              <p:ext uri="{D42A27DB-BD31-4B8C-83A1-F6EECF244321}">
                <p14:modId xmlns:p14="http://schemas.microsoft.com/office/powerpoint/2010/main" val="1824827098"/>
              </p:ext>
            </p:extLst>
          </p:nvPr>
        </p:nvGraphicFramePr>
        <p:xfrm>
          <a:off x="894522" y="1825625"/>
          <a:ext cx="10459278" cy="4336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9045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9A72B28-0407-40E9-9640-1CF93E404E28}"/>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77FE2ED9-C705-43BA-A69B-BD523F8347FB}"/>
              </a:ext>
            </a:extLst>
          </p:cNvPr>
          <p:cNvSpPr>
            <a:spLocks noGrp="1"/>
          </p:cNvSpPr>
          <p:nvPr>
            <p:ph idx="1"/>
          </p:nvPr>
        </p:nvSpPr>
        <p:spPr/>
        <p:txBody>
          <a:bodyPr/>
          <a:lstStyle/>
          <a:p>
            <a:pPr lvl="0">
              <a:buNone/>
            </a:pPr>
            <a:endParaRPr lang="hu-HU" b="1" dirty="0">
              <a:solidFill>
                <a:sysClr val="windowText" lastClr="000000"/>
              </a:solidFill>
              <a:latin typeface="Calibri" panose="020F0502020204030204"/>
              <a:ea typeface="+mn-ea"/>
              <a:cs typeface="+mn-cs"/>
            </a:endParaRPr>
          </a:p>
          <a:p>
            <a:pPr lvl="0">
              <a:buNone/>
            </a:pPr>
            <a:endParaRPr lang="hu-HU" b="1" dirty="0">
              <a:solidFill>
                <a:sysClr val="windowText" lastClr="000000"/>
              </a:solidFill>
              <a:latin typeface="Calibri" panose="020F0502020204030204"/>
            </a:endParaRPr>
          </a:p>
          <a:p>
            <a:pPr lvl="0">
              <a:buNone/>
            </a:pPr>
            <a:r>
              <a:rPr lang="hu-HU" sz="3200" dirty="0">
                <a:solidFill>
                  <a:schemeClr val="tx1"/>
                </a:solidFill>
                <a:latin typeface="Calibri" panose="020F0502020204030204"/>
                <a:ea typeface="+mn-ea"/>
                <a:cs typeface="+mn-cs"/>
              </a:rPr>
              <a:t>22 képzési program fejlesztése, hatósági engedélyeztetése, megszervezése </a:t>
            </a:r>
          </a:p>
          <a:p>
            <a:pPr lvl="0">
              <a:buNone/>
            </a:pPr>
            <a:r>
              <a:rPr lang="hu-HU" sz="3200" b="1" u="sng" dirty="0">
                <a:solidFill>
                  <a:schemeClr val="tx1"/>
                </a:solidFill>
                <a:latin typeface="Calibri" panose="020F0502020204030204"/>
              </a:rPr>
              <a:t>2 célcsoport:</a:t>
            </a:r>
            <a:r>
              <a:rPr lang="hu-HU" sz="3200" dirty="0">
                <a:solidFill>
                  <a:schemeClr val="tx1"/>
                </a:solidFill>
                <a:latin typeface="Calibri" panose="020F0502020204030204"/>
              </a:rPr>
              <a:t> </a:t>
            </a:r>
            <a:r>
              <a:rPr lang="hu-HU" sz="3200" b="1" dirty="0">
                <a:solidFill>
                  <a:srgbClr val="0070C0"/>
                </a:solidFill>
                <a:latin typeface="Calibri" panose="020F0502020204030204"/>
                <a:ea typeface="+mn-ea"/>
                <a:cs typeface="+mn-cs"/>
              </a:rPr>
              <a:t>ifjúsággal foglalkozó szakembereknek, civileknek</a:t>
            </a:r>
            <a:r>
              <a:rPr lang="hu-HU" sz="3200" b="1" dirty="0">
                <a:solidFill>
                  <a:srgbClr val="0070C0"/>
                </a:solidFill>
                <a:latin typeface="Calibri" panose="020F0502020204030204"/>
              </a:rPr>
              <a:t> </a:t>
            </a:r>
            <a:r>
              <a:rPr lang="hu-HU" sz="3200" dirty="0">
                <a:solidFill>
                  <a:schemeClr val="tx1"/>
                </a:solidFill>
                <a:latin typeface="Calibri" panose="020F0502020204030204"/>
              </a:rPr>
              <a:t>és</a:t>
            </a:r>
            <a:r>
              <a:rPr lang="hu-HU" sz="3200" dirty="0">
                <a:solidFill>
                  <a:schemeClr val="tx1"/>
                </a:solidFill>
                <a:latin typeface="Calibri" panose="020F0502020204030204"/>
                <a:ea typeface="+mn-ea"/>
                <a:cs typeface="+mn-cs"/>
              </a:rPr>
              <a:t> </a:t>
            </a:r>
            <a:r>
              <a:rPr lang="hu-HU" sz="3200" b="1" dirty="0">
                <a:solidFill>
                  <a:srgbClr val="7030A0"/>
                </a:solidFill>
                <a:latin typeface="Calibri" panose="020F0502020204030204"/>
                <a:ea typeface="+mn-ea"/>
                <a:cs typeface="+mn-cs"/>
              </a:rPr>
              <a:t>fiataloknak</a:t>
            </a:r>
            <a:endParaRPr lang="hu-HU" sz="3200" dirty="0">
              <a:solidFill>
                <a:schemeClr val="tx1"/>
              </a:solidFill>
              <a:latin typeface="Calibri" panose="020F0502020204030204"/>
              <a:ea typeface="+mn-ea"/>
              <a:cs typeface="+mn-cs"/>
            </a:endParaRPr>
          </a:p>
          <a:p>
            <a:pPr lvl="0">
              <a:buNone/>
            </a:pPr>
            <a:r>
              <a:rPr lang="hu-HU" sz="3200" b="1" u="sng" dirty="0">
                <a:solidFill>
                  <a:schemeClr val="tx1"/>
                </a:solidFill>
                <a:latin typeface="Calibri" panose="020F0502020204030204"/>
              </a:rPr>
              <a:t>2 tématerület:</a:t>
            </a:r>
            <a:r>
              <a:rPr lang="hu-HU" sz="3200" b="1" dirty="0">
                <a:solidFill>
                  <a:srgbClr val="FFC000"/>
                </a:solidFill>
                <a:latin typeface="Calibri" panose="020F0502020204030204"/>
              </a:rPr>
              <a:t> önkéntesség </a:t>
            </a:r>
            <a:r>
              <a:rPr lang="hu-HU" sz="3200" dirty="0">
                <a:solidFill>
                  <a:schemeClr val="tx1"/>
                </a:solidFill>
                <a:latin typeface="Calibri" panose="020F0502020204030204"/>
              </a:rPr>
              <a:t>és </a:t>
            </a:r>
            <a:r>
              <a:rPr lang="hu-HU" sz="3200" b="1" dirty="0">
                <a:solidFill>
                  <a:srgbClr val="FF0000"/>
                </a:solidFill>
                <a:latin typeface="Calibri" panose="020F0502020204030204"/>
              </a:rPr>
              <a:t>ifjúságszakma</a:t>
            </a:r>
            <a:endParaRPr lang="hu-HU" sz="3200" b="1" dirty="0">
              <a:solidFill>
                <a:srgbClr val="FF0000"/>
              </a:solidFill>
              <a:latin typeface="Calibri" panose="020F0502020204030204"/>
              <a:ea typeface="+mn-ea"/>
              <a:cs typeface="+mn-cs"/>
            </a:endParaRPr>
          </a:p>
          <a:p>
            <a:pPr lvl="0">
              <a:buNone/>
            </a:pPr>
            <a:endParaRPr lang="hu-HU" sz="3200" dirty="0">
              <a:solidFill>
                <a:schemeClr val="tx1"/>
              </a:solidFill>
              <a:latin typeface="Calibri" panose="020F0502020204030204"/>
              <a:ea typeface="+mn-ea"/>
              <a:cs typeface="+mn-cs"/>
            </a:endParaRPr>
          </a:p>
          <a:p>
            <a:endParaRPr lang="hu-HU" dirty="0"/>
          </a:p>
        </p:txBody>
      </p:sp>
      <p:pic>
        <p:nvPicPr>
          <p:cNvPr id="7" name="Kép 6">
            <a:extLst>
              <a:ext uri="{FF2B5EF4-FFF2-40B4-BE49-F238E27FC236}">
                <a16:creationId xmlns:a16="http://schemas.microsoft.com/office/drawing/2014/main" id="{DF0DCB35-05A6-4932-BB4B-C11CFA136779}"/>
              </a:ext>
            </a:extLst>
          </p:cNvPr>
          <p:cNvPicPr>
            <a:picLocks noChangeAspect="1"/>
          </p:cNvPicPr>
          <p:nvPr/>
        </p:nvPicPr>
        <p:blipFill>
          <a:blip r:embed="rId2"/>
          <a:stretch>
            <a:fillRect/>
          </a:stretch>
        </p:blipFill>
        <p:spPr>
          <a:xfrm>
            <a:off x="4055166" y="10795"/>
            <a:ext cx="3304318" cy="2359356"/>
          </a:xfrm>
          <a:prstGeom prst="rect">
            <a:avLst/>
          </a:prstGeom>
        </p:spPr>
      </p:pic>
    </p:spTree>
    <p:extLst>
      <p:ext uri="{BB962C8B-B14F-4D97-AF65-F5344CB8AC3E}">
        <p14:creationId xmlns:p14="http://schemas.microsoft.com/office/powerpoint/2010/main" val="491527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F2C5AE6-EFBE-41C5-BDB7-744B494BD924}"/>
              </a:ext>
            </a:extLst>
          </p:cNvPr>
          <p:cNvSpPr>
            <a:spLocks noGrp="1"/>
          </p:cNvSpPr>
          <p:nvPr>
            <p:ph type="title"/>
          </p:nvPr>
        </p:nvSpPr>
        <p:spPr/>
        <p:txBody>
          <a:bodyPr/>
          <a:lstStyle/>
          <a:p>
            <a:endParaRPr lang="hu-HU" dirty="0"/>
          </a:p>
        </p:txBody>
      </p:sp>
      <p:pic>
        <p:nvPicPr>
          <p:cNvPr id="4" name="Tartalom helye 3">
            <a:extLst>
              <a:ext uri="{FF2B5EF4-FFF2-40B4-BE49-F238E27FC236}">
                <a16:creationId xmlns:a16="http://schemas.microsoft.com/office/drawing/2014/main" id="{F33CA79D-BF3B-4B5A-895C-5651A03DC5A2}"/>
              </a:ext>
            </a:extLst>
          </p:cNvPr>
          <p:cNvPicPr>
            <a:picLocks noGrp="1" noChangeAspect="1"/>
          </p:cNvPicPr>
          <p:nvPr>
            <p:ph idx="1"/>
          </p:nvPr>
        </p:nvPicPr>
        <p:blipFill>
          <a:blip r:embed="rId2"/>
          <a:stretch>
            <a:fillRect/>
          </a:stretch>
        </p:blipFill>
        <p:spPr>
          <a:xfrm>
            <a:off x="619512" y="1146997"/>
            <a:ext cx="2619375" cy="1962150"/>
          </a:xfrm>
          <a:prstGeom prst="rect">
            <a:avLst/>
          </a:prstGeom>
        </p:spPr>
      </p:pic>
      <p:pic>
        <p:nvPicPr>
          <p:cNvPr id="5" name="Kép 4">
            <a:extLst>
              <a:ext uri="{FF2B5EF4-FFF2-40B4-BE49-F238E27FC236}">
                <a16:creationId xmlns:a16="http://schemas.microsoft.com/office/drawing/2014/main" id="{F7EFF0FD-FDBF-47A1-9EFA-44DC71C63C36}"/>
              </a:ext>
            </a:extLst>
          </p:cNvPr>
          <p:cNvPicPr>
            <a:picLocks noChangeAspect="1"/>
          </p:cNvPicPr>
          <p:nvPr/>
        </p:nvPicPr>
        <p:blipFill>
          <a:blip r:embed="rId3"/>
          <a:stretch>
            <a:fillRect/>
          </a:stretch>
        </p:blipFill>
        <p:spPr>
          <a:xfrm>
            <a:off x="4298030" y="1100778"/>
            <a:ext cx="2619375" cy="1962150"/>
          </a:xfrm>
          <a:prstGeom prst="rect">
            <a:avLst/>
          </a:prstGeom>
        </p:spPr>
      </p:pic>
      <p:pic>
        <p:nvPicPr>
          <p:cNvPr id="6" name="Kép 5">
            <a:extLst>
              <a:ext uri="{FF2B5EF4-FFF2-40B4-BE49-F238E27FC236}">
                <a16:creationId xmlns:a16="http://schemas.microsoft.com/office/drawing/2014/main" id="{DD848F87-42F8-439A-981C-FDD0B786A059}"/>
              </a:ext>
            </a:extLst>
          </p:cNvPr>
          <p:cNvPicPr>
            <a:picLocks noChangeAspect="1"/>
          </p:cNvPicPr>
          <p:nvPr/>
        </p:nvPicPr>
        <p:blipFill>
          <a:blip r:embed="rId4"/>
          <a:stretch>
            <a:fillRect/>
          </a:stretch>
        </p:blipFill>
        <p:spPr>
          <a:xfrm>
            <a:off x="8118591" y="1100778"/>
            <a:ext cx="2619375" cy="1962150"/>
          </a:xfrm>
          <a:prstGeom prst="rect">
            <a:avLst/>
          </a:prstGeom>
        </p:spPr>
      </p:pic>
      <p:pic>
        <p:nvPicPr>
          <p:cNvPr id="3" name="Kép 2">
            <a:extLst>
              <a:ext uri="{FF2B5EF4-FFF2-40B4-BE49-F238E27FC236}">
                <a16:creationId xmlns:a16="http://schemas.microsoft.com/office/drawing/2014/main" id="{C6F2160C-373F-24BD-CE71-E8BF18CDF854}"/>
              </a:ext>
            </a:extLst>
          </p:cNvPr>
          <p:cNvPicPr>
            <a:picLocks noChangeAspect="1"/>
          </p:cNvPicPr>
          <p:nvPr/>
        </p:nvPicPr>
        <p:blipFill>
          <a:blip r:embed="rId5"/>
          <a:stretch>
            <a:fillRect/>
          </a:stretch>
        </p:blipFill>
        <p:spPr>
          <a:xfrm>
            <a:off x="1694983" y="3429000"/>
            <a:ext cx="4032814" cy="2282003"/>
          </a:xfrm>
          <a:prstGeom prst="rect">
            <a:avLst/>
          </a:prstGeom>
        </p:spPr>
      </p:pic>
      <p:pic>
        <p:nvPicPr>
          <p:cNvPr id="9" name="Kép 8">
            <a:extLst>
              <a:ext uri="{FF2B5EF4-FFF2-40B4-BE49-F238E27FC236}">
                <a16:creationId xmlns:a16="http://schemas.microsoft.com/office/drawing/2014/main" id="{0FF60B0C-42F2-61AA-F7D5-79090AA2B351}"/>
              </a:ext>
            </a:extLst>
          </p:cNvPr>
          <p:cNvPicPr>
            <a:picLocks noChangeAspect="1"/>
          </p:cNvPicPr>
          <p:nvPr/>
        </p:nvPicPr>
        <p:blipFill>
          <a:blip r:embed="rId6"/>
          <a:stretch>
            <a:fillRect/>
          </a:stretch>
        </p:blipFill>
        <p:spPr>
          <a:xfrm>
            <a:off x="6226177" y="3421007"/>
            <a:ext cx="4155286" cy="2297988"/>
          </a:xfrm>
          <a:prstGeom prst="rect">
            <a:avLst/>
          </a:prstGeom>
        </p:spPr>
      </p:pic>
    </p:spTree>
    <p:extLst>
      <p:ext uri="{BB962C8B-B14F-4D97-AF65-F5344CB8AC3E}">
        <p14:creationId xmlns:p14="http://schemas.microsoft.com/office/powerpoint/2010/main" val="198044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4F471AE-590E-414B-960B-739320242A50}"/>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3CB2F937-D736-42D6-919E-A685067BBA8A}"/>
              </a:ext>
            </a:extLst>
          </p:cNvPr>
          <p:cNvSpPr>
            <a:spLocks noGrp="1"/>
          </p:cNvSpPr>
          <p:nvPr>
            <p:ph idx="1"/>
          </p:nvPr>
        </p:nvSpPr>
        <p:spPr/>
        <p:txBody>
          <a:bodyPr/>
          <a:lstStyle/>
          <a:p>
            <a:r>
              <a:rPr lang="hu-HU" b="1" u="sng" dirty="0"/>
              <a:t>Főbb képzési témakörök:</a:t>
            </a:r>
          </a:p>
          <a:p>
            <a:pPr marL="0" indent="0">
              <a:buNone/>
            </a:pPr>
            <a:endParaRPr lang="hu-HU" b="1" u="sng" dirty="0"/>
          </a:p>
          <a:p>
            <a:pPr marL="0" indent="0">
              <a:buNone/>
            </a:pPr>
            <a:r>
              <a:rPr lang="hu-HU" b="1" u="sng" dirty="0"/>
              <a:t>4114,4135	Képzők felkészítése</a:t>
            </a:r>
          </a:p>
          <a:p>
            <a:pPr marL="0" indent="0">
              <a:buNone/>
            </a:pPr>
            <a:endParaRPr lang="hu-HU" b="1" u="sng" dirty="0"/>
          </a:p>
          <a:p>
            <a:pPr marL="0" indent="0">
              <a:buNone/>
            </a:pPr>
            <a:r>
              <a:rPr lang="hu-HU" b="1" u="sng" dirty="0"/>
              <a:t>412	Önkéntes képzések</a:t>
            </a:r>
          </a:p>
          <a:p>
            <a:pPr marL="0" indent="0">
              <a:buNone/>
            </a:pPr>
            <a:r>
              <a:rPr lang="hu-HU" dirty="0"/>
              <a:t>4121	Önkéntes koordináció</a:t>
            </a:r>
          </a:p>
          <a:p>
            <a:pPr marL="0" indent="0">
              <a:buNone/>
            </a:pPr>
            <a:r>
              <a:rPr lang="hu-HU" dirty="0"/>
              <a:t>4122	Önkéntesek a szervezetben és Nemzetközi önkéntes képzések</a:t>
            </a:r>
          </a:p>
          <a:p>
            <a:pPr marL="0" indent="0">
              <a:buNone/>
            </a:pPr>
            <a:endParaRPr lang="hu-HU" b="1" u="sng" dirty="0"/>
          </a:p>
        </p:txBody>
      </p:sp>
    </p:spTree>
    <p:extLst>
      <p:ext uri="{BB962C8B-B14F-4D97-AF65-F5344CB8AC3E}">
        <p14:creationId xmlns:p14="http://schemas.microsoft.com/office/powerpoint/2010/main" val="1684009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AC1E8EC-AB56-4AE6-B9FC-AD0673A2C4CB}"/>
              </a:ext>
            </a:extLst>
          </p:cNvPr>
          <p:cNvSpPr>
            <a:spLocks noGrp="1"/>
          </p:cNvSpPr>
          <p:nvPr>
            <p:ph type="title"/>
          </p:nvPr>
        </p:nvSpPr>
        <p:spPr/>
        <p:txBody>
          <a:bodyPr/>
          <a:lstStyle/>
          <a:p>
            <a:r>
              <a:rPr lang="hu-HU" dirty="0"/>
              <a:t>414 </a:t>
            </a:r>
            <a:r>
              <a:rPr lang="hu-HU" u="sng" dirty="0"/>
              <a:t>Ifjúságszakmai képzések</a:t>
            </a:r>
          </a:p>
        </p:txBody>
      </p:sp>
      <p:sp>
        <p:nvSpPr>
          <p:cNvPr id="3" name="Tartalom helye 2">
            <a:extLst>
              <a:ext uri="{FF2B5EF4-FFF2-40B4-BE49-F238E27FC236}">
                <a16:creationId xmlns:a16="http://schemas.microsoft.com/office/drawing/2014/main" id="{A7C03729-B57C-4E7B-81A1-9061A7AE25B4}"/>
              </a:ext>
            </a:extLst>
          </p:cNvPr>
          <p:cNvSpPr>
            <a:spLocks noGrp="1"/>
          </p:cNvSpPr>
          <p:nvPr>
            <p:ph idx="1"/>
          </p:nvPr>
        </p:nvSpPr>
        <p:spPr/>
        <p:txBody>
          <a:bodyPr/>
          <a:lstStyle/>
          <a:p>
            <a:pPr marL="0" indent="0">
              <a:buNone/>
            </a:pPr>
            <a:r>
              <a:rPr lang="hu-HU" b="1" dirty="0"/>
              <a:t>4141	Közösségfejlesztés</a:t>
            </a:r>
          </a:p>
          <a:p>
            <a:r>
              <a:rPr lang="hu-HU" dirty="0"/>
              <a:t>	Ifjúságszakmai alapismeretek</a:t>
            </a:r>
          </a:p>
          <a:p>
            <a:r>
              <a:rPr lang="hu-HU" dirty="0"/>
              <a:t>	Antidiszkrimináció, esélyegyenlőség</a:t>
            </a:r>
          </a:p>
          <a:p>
            <a:pPr marL="0" indent="0">
              <a:buNone/>
            </a:pPr>
            <a:r>
              <a:rPr lang="hu-HU" b="1" dirty="0"/>
              <a:t>4142	Menedzsment</a:t>
            </a:r>
          </a:p>
          <a:p>
            <a:r>
              <a:rPr lang="hu-HU" dirty="0"/>
              <a:t>	Civil projekt- és pályázatmenedzsment</a:t>
            </a:r>
          </a:p>
          <a:p>
            <a:r>
              <a:rPr lang="hu-HU" dirty="0"/>
              <a:t>	A civil projektmenedzsment alapjai és gyakorlata</a:t>
            </a:r>
          </a:p>
          <a:p>
            <a:pPr marL="0" indent="0">
              <a:buNone/>
            </a:pPr>
            <a:r>
              <a:rPr lang="hu-HU" b="1" dirty="0"/>
              <a:t>4143	Kompetenciafejlesztés</a:t>
            </a:r>
          </a:p>
          <a:p>
            <a:r>
              <a:rPr lang="hu-HU" dirty="0"/>
              <a:t>	Asszertív kommunikáció</a:t>
            </a:r>
          </a:p>
          <a:p>
            <a:pPr marL="0" indent="0">
              <a:buNone/>
            </a:pPr>
            <a:r>
              <a:rPr lang="hu-HU" b="1" dirty="0"/>
              <a:t>4144	Egyéb képzések</a:t>
            </a:r>
          </a:p>
          <a:p>
            <a:r>
              <a:rPr lang="hu-HU" dirty="0"/>
              <a:t>	Fiatalok pályaorientációjának támogatása</a:t>
            </a:r>
          </a:p>
          <a:p>
            <a:r>
              <a:rPr lang="hu-HU" dirty="0"/>
              <a:t>	Fiatalok pályaorientációját támogató online felkészítés</a:t>
            </a:r>
          </a:p>
          <a:p>
            <a:r>
              <a:rPr lang="hu-HU" dirty="0"/>
              <a:t>	Játék és élménypedagógia</a:t>
            </a:r>
          </a:p>
          <a:p>
            <a:endParaRPr lang="hu-HU" dirty="0"/>
          </a:p>
        </p:txBody>
      </p:sp>
    </p:spTree>
    <p:extLst>
      <p:ext uri="{BB962C8B-B14F-4D97-AF65-F5344CB8AC3E}">
        <p14:creationId xmlns:p14="http://schemas.microsoft.com/office/powerpoint/2010/main" val="1264436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3EFDA7D-1848-4C05-AE0F-468EEF95E656}"/>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7E7063EA-DAC6-47A0-B80A-027E8F91FBD1}"/>
              </a:ext>
            </a:extLst>
          </p:cNvPr>
          <p:cNvSpPr>
            <a:spLocks noGrp="1"/>
          </p:cNvSpPr>
          <p:nvPr>
            <p:ph idx="1"/>
          </p:nvPr>
        </p:nvSpPr>
        <p:spPr/>
        <p:txBody>
          <a:bodyPr/>
          <a:lstStyle/>
          <a:p>
            <a:pPr marL="457200" indent="-457200">
              <a:buAutoNum type="arabicPlain" startAt="5311"/>
            </a:pPr>
            <a:r>
              <a:rPr lang="hu-HU" b="1" u="sng" dirty="0"/>
              <a:t>Közösségszervezés</a:t>
            </a:r>
          </a:p>
          <a:p>
            <a:pPr marL="0" indent="0">
              <a:buNone/>
            </a:pPr>
            <a:endParaRPr lang="hu-HU" dirty="0"/>
          </a:p>
          <a:p>
            <a:pPr marL="0" indent="0">
              <a:buNone/>
            </a:pPr>
            <a:r>
              <a:rPr lang="hu-HU" dirty="0"/>
              <a:t>Közösségszervezés alapfokon</a:t>
            </a:r>
          </a:p>
          <a:p>
            <a:pPr marL="0" indent="0">
              <a:buNone/>
            </a:pPr>
            <a:endParaRPr lang="hu-HU" b="1" dirty="0"/>
          </a:p>
          <a:p>
            <a:pPr marL="457200" indent="-457200">
              <a:buAutoNum type="arabicPlain" startAt="5322"/>
            </a:pPr>
            <a:r>
              <a:rPr lang="hu-HU" b="1" u="sng" dirty="0"/>
              <a:t> Kortárssegítő képzés</a:t>
            </a:r>
          </a:p>
          <a:p>
            <a:pPr marL="0" indent="0">
              <a:buNone/>
            </a:pPr>
            <a:endParaRPr lang="hu-HU" dirty="0"/>
          </a:p>
          <a:p>
            <a:pPr marL="0" indent="0">
              <a:buNone/>
            </a:pPr>
            <a:r>
              <a:rPr lang="hu-HU" dirty="0"/>
              <a:t>Kortárssegítők felkészítése</a:t>
            </a:r>
          </a:p>
          <a:p>
            <a:pPr marL="0" indent="0">
              <a:buNone/>
            </a:pPr>
            <a:r>
              <a:rPr lang="hu-HU" dirty="0"/>
              <a:t>„Fiatalok egymásért” – kortárssegítők felkészítése</a:t>
            </a:r>
          </a:p>
          <a:p>
            <a:pPr marL="0" indent="0">
              <a:buNone/>
            </a:pPr>
            <a:endParaRPr lang="hu-HU" dirty="0"/>
          </a:p>
          <a:p>
            <a:endParaRPr lang="hu-HU" dirty="0"/>
          </a:p>
        </p:txBody>
      </p:sp>
    </p:spTree>
    <p:extLst>
      <p:ext uri="{BB962C8B-B14F-4D97-AF65-F5344CB8AC3E}">
        <p14:creationId xmlns:p14="http://schemas.microsoft.com/office/powerpoint/2010/main" val="453965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34B395E-F448-4229-96C2-EEA6B2D3514E}"/>
              </a:ext>
            </a:extLst>
          </p:cNvPr>
          <p:cNvSpPr>
            <a:spLocks noGrp="1"/>
          </p:cNvSpPr>
          <p:nvPr>
            <p:ph type="title"/>
          </p:nvPr>
        </p:nvSpPr>
        <p:spPr/>
        <p:txBody>
          <a:bodyPr/>
          <a:lstStyle/>
          <a:p>
            <a:pPr algn="ctr"/>
            <a:r>
              <a:rPr lang="hu-HU" b="1" dirty="0">
                <a:solidFill>
                  <a:srgbClr val="00B050"/>
                </a:solidFill>
              </a:rPr>
              <a:t>ÉLETPÁLYA-ÉPÍTÉSI TÁBOROK</a:t>
            </a:r>
          </a:p>
        </p:txBody>
      </p:sp>
      <p:sp>
        <p:nvSpPr>
          <p:cNvPr id="3" name="Tartalom helye 2">
            <a:extLst>
              <a:ext uri="{FF2B5EF4-FFF2-40B4-BE49-F238E27FC236}">
                <a16:creationId xmlns:a16="http://schemas.microsoft.com/office/drawing/2014/main" id="{9C73490B-F5EA-4A71-BE66-19AE2677008F}"/>
              </a:ext>
            </a:extLst>
          </p:cNvPr>
          <p:cNvSpPr>
            <a:spLocks noGrp="1"/>
          </p:cNvSpPr>
          <p:nvPr>
            <p:ph idx="1"/>
          </p:nvPr>
        </p:nvSpPr>
        <p:spPr/>
        <p:txBody>
          <a:bodyPr/>
          <a:lstStyle/>
          <a:p>
            <a:pPr algn="just"/>
            <a:r>
              <a:rPr lang="hu-HU" sz="2800" dirty="0"/>
              <a:t>Az </a:t>
            </a:r>
            <a:r>
              <a:rPr lang="hu-HU" sz="2800" b="1" dirty="0"/>
              <a:t>„Életpálya-építés tudatosan” című ifjúsági tábor </a:t>
            </a:r>
            <a:r>
              <a:rPr lang="hu-HU" sz="2800" dirty="0"/>
              <a:t>során a résztvevők személyiség- és önismeretfejlesztő, életpálya-tervezési készségeket fejlesztő, kiemelkedő speciális képességek felismerését vagy fejlesztését célzó, fiatalos és szórakoztató közösségi programokon keresztül szerezhettek a munka világában elengedhetetlen készségeket, jártasságokat. Célzott, motivációs csoportfoglalkozások révén megtanulhatták, hogyan tudnak minél tudatosabban hozzákezdeni karrierjük építéséhez, jövőjük formálásához. </a:t>
            </a:r>
          </a:p>
        </p:txBody>
      </p:sp>
    </p:spTree>
    <p:extLst>
      <p:ext uri="{BB962C8B-B14F-4D97-AF65-F5344CB8AC3E}">
        <p14:creationId xmlns:p14="http://schemas.microsoft.com/office/powerpoint/2010/main" val="1460321239"/>
      </p:ext>
    </p:extLst>
  </p:cSld>
  <p:clrMapOvr>
    <a:masterClrMapping/>
  </p:clrMapOvr>
</p:sld>
</file>

<file path=ppt/theme/theme1.xml><?xml version="1.0" encoding="utf-8"?>
<a:theme xmlns:a="http://schemas.openxmlformats.org/drawingml/2006/main" name="Egyéni tervezé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gyéni tervezé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Egyéni tervezé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éma">
  <a:themeElements>
    <a:clrScheme name="Office-té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3054</TotalTime>
  <Words>546</Words>
  <Application>Microsoft Office PowerPoint</Application>
  <PresentationFormat>Szélesvásznú</PresentationFormat>
  <Paragraphs>63</Paragraphs>
  <Slides>18</Slides>
  <Notes>0</Notes>
  <HiddenSlides>0</HiddenSlides>
  <MMClips>0</MMClips>
  <ScaleCrop>false</ScaleCrop>
  <HeadingPairs>
    <vt:vector size="6" baseType="variant">
      <vt:variant>
        <vt:lpstr>Használt betűtípusok</vt:lpstr>
      </vt:variant>
      <vt:variant>
        <vt:i4>3</vt:i4>
      </vt:variant>
      <vt:variant>
        <vt:lpstr>Téma</vt:lpstr>
      </vt:variant>
      <vt:variant>
        <vt:i4>4</vt:i4>
      </vt:variant>
      <vt:variant>
        <vt:lpstr>Diacímek</vt:lpstr>
      </vt:variant>
      <vt:variant>
        <vt:i4>18</vt:i4>
      </vt:variant>
    </vt:vector>
  </HeadingPairs>
  <TitlesOfParts>
    <vt:vector size="25" baseType="lpstr">
      <vt:lpstr>Arial</vt:lpstr>
      <vt:lpstr>Calibri</vt:lpstr>
      <vt:lpstr>Century Gothic</vt:lpstr>
      <vt:lpstr>Egyéni tervezés</vt:lpstr>
      <vt:lpstr>1_Egyéni tervezés</vt:lpstr>
      <vt:lpstr>2_Egyéni tervezés</vt:lpstr>
      <vt:lpstr>Office-téma</vt:lpstr>
      <vt:lpstr>Egyéni kompetencia fejlesztés eredményeinek bemutatása</vt:lpstr>
      <vt:lpstr>PowerPoint-bemutató</vt:lpstr>
      <vt:lpstr>PowerPoint-bemutató</vt:lpstr>
      <vt:lpstr>PowerPoint-bemutató</vt:lpstr>
      <vt:lpstr>PowerPoint-bemutató</vt:lpstr>
      <vt:lpstr>PowerPoint-bemutató</vt:lpstr>
      <vt:lpstr>414 Ifjúságszakmai képzések</vt:lpstr>
      <vt:lpstr>PowerPoint-bemutató</vt:lpstr>
      <vt:lpstr>ÉLETPÁLYA-ÉPÍTÉSI TÁBOROK</vt:lpstr>
      <vt:lpstr>PowerPoint-bemutató</vt:lpstr>
      <vt:lpstr>PowerPoint-bemutató</vt:lpstr>
      <vt:lpstr>PowerPoint-bemutató</vt:lpstr>
      <vt:lpstr>KORTÁRSSEGÍTŐ TÁBOROK</vt:lpstr>
      <vt:lpstr>PowerPoint-bemutató</vt:lpstr>
      <vt:lpstr>TEAMCOACHING</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Nagy Imre</dc:creator>
  <cp:lastModifiedBy>Fehérvári Krisztina</cp:lastModifiedBy>
  <cp:revision>83</cp:revision>
  <dcterms:created xsi:type="dcterms:W3CDTF">2019-12-05T07:57:34Z</dcterms:created>
  <dcterms:modified xsi:type="dcterms:W3CDTF">2022-11-09T12:02:08Z</dcterms:modified>
</cp:coreProperties>
</file>